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69" r:id="rId3"/>
    <p:sldId id="270" r:id="rId4"/>
    <p:sldId id="271" r:id="rId5"/>
    <p:sldId id="272" r:id="rId6"/>
    <p:sldId id="261" r:id="rId7"/>
    <p:sldId id="273" r:id="rId8"/>
    <p:sldId id="257" r:id="rId9"/>
    <p:sldId id="262" r:id="rId10"/>
    <p:sldId id="263" r:id="rId11"/>
    <p:sldId id="264" r:id="rId12"/>
    <p:sldId id="265" r:id="rId13"/>
    <p:sldId id="266" r:id="rId14"/>
    <p:sldId id="274" r:id="rId15"/>
    <p:sldId id="275"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66"/>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AutoShape 4"/>
          <p:cNvSpPr>
            <a:spLocks noChangeArrowheads="1"/>
          </p:cNvSpPr>
          <p:nvPr/>
        </p:nvSpPr>
        <p:spPr bwMode="auto">
          <a:xfrm rot="10800000">
            <a:off x="5354638" y="6230938"/>
            <a:ext cx="927100" cy="514350"/>
          </a:xfrm>
          <a:prstGeom prst="leftArrow">
            <a:avLst>
              <a:gd name="adj1" fmla="val 51620"/>
              <a:gd name="adj2" fmla="val 51229"/>
            </a:avLst>
          </a:prstGeom>
          <a:gradFill rotWithShape="1">
            <a:gsLst>
              <a:gs pos="0">
                <a:srgbClr val="B7B7B7"/>
              </a:gs>
              <a:gs pos="100000">
                <a:srgbClr val="DCDCDC">
                  <a:alpha val="1999"/>
                </a:srgbClr>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rot="10800000"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de-DE" altLang="ru-RU" sz="1400">
                <a:solidFill>
                  <a:schemeClr val="bg1"/>
                </a:solidFill>
              </a:rPr>
              <a:t>Ihr Logo</a:t>
            </a:r>
          </a:p>
        </p:txBody>
      </p:sp>
      <p:pic>
        <p:nvPicPr>
          <p:cNvPr id="5" name="Picture 5" descr="PP small"/>
          <p:cNvPicPr>
            <a:picLocks noChangeAspect="1" noChangeArrowheads="1"/>
          </p:cNvPicPr>
          <p:nvPr/>
        </p:nvPicPr>
        <p:blipFill>
          <a:blip r:embed="rId3">
            <a:extLst>
              <a:ext uri="{28A0092B-C50C-407E-A947-70E740481C1C}">
                <a14:useLocalDpi xmlns:a14="http://schemas.microsoft.com/office/drawing/2010/main" val="0"/>
              </a:ext>
            </a:extLst>
          </a:blip>
          <a:srcRect b="34532"/>
          <a:stretch>
            <a:fillRect/>
          </a:stretch>
        </p:blipFill>
        <p:spPr bwMode="auto">
          <a:xfrm>
            <a:off x="6499225" y="6324600"/>
            <a:ext cx="2419350"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sz="quarter"/>
          </p:nvPr>
        </p:nvSpPr>
        <p:spPr>
          <a:xfrm>
            <a:off x="811213" y="2263775"/>
            <a:ext cx="7315200" cy="1323975"/>
          </a:xfrm>
        </p:spPr>
        <p:txBody>
          <a:bodyPr lIns="91440" rIns="91440" anchor="b"/>
          <a:lstStyle>
            <a:lvl1pPr algn="ctr">
              <a:lnSpc>
                <a:spcPct val="115000"/>
              </a:lnSpc>
              <a:defRPr sz="4000" i="1"/>
            </a:lvl1pPr>
          </a:lstStyle>
          <a:p>
            <a:r>
              <a:rPr lang="en-US"/>
              <a:t>Click to edit Master title style</a:t>
            </a:r>
            <a:endParaRPr lang="de-DE"/>
          </a:p>
        </p:txBody>
      </p:sp>
      <p:sp>
        <p:nvSpPr>
          <p:cNvPr id="5123" name="Rectangle 3"/>
          <p:cNvSpPr>
            <a:spLocks noGrp="1" noChangeArrowheads="1"/>
          </p:cNvSpPr>
          <p:nvPr>
            <p:ph type="subTitle" sz="quarter" idx="1"/>
          </p:nvPr>
        </p:nvSpPr>
        <p:spPr>
          <a:xfrm>
            <a:off x="811213" y="3829050"/>
            <a:ext cx="7323137" cy="904875"/>
          </a:xfrm>
        </p:spPr>
        <p:txBody>
          <a:bodyPr lIns="91440" tIns="45720" rIns="91440" bIns="45720"/>
          <a:lstStyle>
            <a:lvl1pPr marL="0" indent="0" algn="ctr">
              <a:spcBef>
                <a:spcPct val="0"/>
              </a:spcBef>
              <a:buFont typeface="Wingdings" pitchFamily="2" charset="2"/>
              <a:buNone/>
              <a:defRPr sz="2000" b="1"/>
            </a:lvl1pPr>
          </a:lstStyle>
          <a:p>
            <a:r>
              <a:rPr lang="en-US"/>
              <a:t>Click to edit Master text styles</a:t>
            </a:r>
          </a:p>
        </p:txBody>
      </p:sp>
    </p:spTree>
    <p:extLst>
      <p:ext uri="{BB962C8B-B14F-4D97-AF65-F5344CB8AC3E}">
        <p14:creationId xmlns:p14="http://schemas.microsoft.com/office/powerpoint/2010/main" val="1265168942"/>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Rectangle 4"/>
          <p:cNvSpPr>
            <a:spLocks noGrp="1" noChangeArrowheads="1"/>
          </p:cNvSpPr>
          <p:nvPr>
            <p:ph type="ftr" sz="quarter" idx="10"/>
          </p:nvPr>
        </p:nvSpPr>
        <p:spPr>
          <a:ln/>
        </p:spPr>
        <p:txBody>
          <a:bodyPr/>
          <a:lstStyle>
            <a:lvl1pPr>
              <a:defRPr/>
            </a:lvl1pPr>
          </a:lstStyle>
          <a:p>
            <a:pPr>
              <a:defRPr/>
            </a:pPr>
            <a:r>
              <a:rPr lang="de-DE" altLang="ru-RU"/>
              <a:t>  </a:t>
            </a:r>
            <a:r>
              <a:rPr lang="de-DE" altLang="ru-RU">
                <a:sym typeface="Wingdings" panose="05000000000000000000" pitchFamily="2" charset="2"/>
              </a:rPr>
              <a:t></a:t>
            </a:r>
            <a:r>
              <a:rPr lang="de-DE" altLang="ru-RU"/>
              <a:t>  Page </a:t>
            </a:r>
            <a:fld id="{8DC42143-FCE3-42D2-AC05-2E4D529486CC}" type="slidenum">
              <a:rPr lang="de-DE" altLang="ru-RU"/>
              <a:pPr>
                <a:defRPr/>
              </a:pPr>
              <a:t>‹#›</a:t>
            </a:fld>
            <a:endParaRPr lang="de-DE" altLang="ru-RU"/>
          </a:p>
        </p:txBody>
      </p:sp>
    </p:spTree>
    <p:extLst>
      <p:ext uri="{BB962C8B-B14F-4D97-AF65-F5344CB8AC3E}">
        <p14:creationId xmlns:p14="http://schemas.microsoft.com/office/powerpoint/2010/main" val="1524288405"/>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6375" y="1031875"/>
            <a:ext cx="2044700" cy="4762500"/>
          </a:xfrm>
        </p:spPr>
        <p:txBody>
          <a:bodyPr vert="eaVert"/>
          <a:lstStyle/>
          <a:p>
            <a:r>
              <a:rPr lang="en-US" smtClean="0"/>
              <a:t>Click to edit Master title style</a:t>
            </a:r>
            <a:endParaRPr lang="sr-Latn-CS"/>
          </a:p>
        </p:txBody>
      </p:sp>
      <p:sp>
        <p:nvSpPr>
          <p:cNvPr id="3" name="Vertical Text Placeholder 2"/>
          <p:cNvSpPr>
            <a:spLocks noGrp="1"/>
          </p:cNvSpPr>
          <p:nvPr>
            <p:ph type="body" orient="vert" idx="1"/>
          </p:nvPr>
        </p:nvSpPr>
        <p:spPr>
          <a:xfrm>
            <a:off x="419100" y="1031875"/>
            <a:ext cx="5984875" cy="4762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Rectangle 4"/>
          <p:cNvSpPr>
            <a:spLocks noGrp="1" noChangeArrowheads="1"/>
          </p:cNvSpPr>
          <p:nvPr>
            <p:ph type="ftr" sz="quarter" idx="10"/>
          </p:nvPr>
        </p:nvSpPr>
        <p:spPr>
          <a:ln/>
        </p:spPr>
        <p:txBody>
          <a:bodyPr/>
          <a:lstStyle>
            <a:lvl1pPr>
              <a:defRPr/>
            </a:lvl1pPr>
          </a:lstStyle>
          <a:p>
            <a:pPr>
              <a:defRPr/>
            </a:pPr>
            <a:r>
              <a:rPr lang="de-DE" altLang="ru-RU"/>
              <a:t>  </a:t>
            </a:r>
            <a:r>
              <a:rPr lang="de-DE" altLang="ru-RU">
                <a:sym typeface="Wingdings" panose="05000000000000000000" pitchFamily="2" charset="2"/>
              </a:rPr>
              <a:t></a:t>
            </a:r>
            <a:r>
              <a:rPr lang="de-DE" altLang="ru-RU"/>
              <a:t>  Page </a:t>
            </a:r>
            <a:fld id="{CCBD1BB1-AB4A-431D-A377-3DC66407FB1D}" type="slidenum">
              <a:rPr lang="de-DE" altLang="ru-RU"/>
              <a:pPr>
                <a:defRPr/>
              </a:pPr>
              <a:t>‹#›</a:t>
            </a:fld>
            <a:endParaRPr lang="de-DE" altLang="ru-RU"/>
          </a:p>
        </p:txBody>
      </p:sp>
    </p:spTree>
    <p:extLst>
      <p:ext uri="{BB962C8B-B14F-4D97-AF65-F5344CB8AC3E}">
        <p14:creationId xmlns:p14="http://schemas.microsoft.com/office/powerpoint/2010/main" val="542452298"/>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Rectangle 4"/>
          <p:cNvSpPr>
            <a:spLocks noGrp="1" noChangeArrowheads="1"/>
          </p:cNvSpPr>
          <p:nvPr>
            <p:ph type="ftr" sz="quarter" idx="10"/>
          </p:nvPr>
        </p:nvSpPr>
        <p:spPr>
          <a:ln/>
        </p:spPr>
        <p:txBody>
          <a:bodyPr/>
          <a:lstStyle>
            <a:lvl1pPr>
              <a:defRPr/>
            </a:lvl1pPr>
          </a:lstStyle>
          <a:p>
            <a:pPr>
              <a:defRPr/>
            </a:pPr>
            <a:r>
              <a:rPr lang="de-DE" altLang="ru-RU"/>
              <a:t>  </a:t>
            </a:r>
            <a:r>
              <a:rPr lang="de-DE" altLang="ru-RU">
                <a:sym typeface="Wingdings" panose="05000000000000000000" pitchFamily="2" charset="2"/>
              </a:rPr>
              <a:t></a:t>
            </a:r>
            <a:r>
              <a:rPr lang="de-DE" altLang="ru-RU"/>
              <a:t>  Page </a:t>
            </a:r>
            <a:fld id="{FF737D0E-AFAC-4813-93E6-312C3F4341D8}" type="slidenum">
              <a:rPr lang="de-DE" altLang="ru-RU"/>
              <a:pPr>
                <a:defRPr/>
              </a:pPr>
              <a:t>‹#›</a:t>
            </a:fld>
            <a:endParaRPr lang="de-DE" altLang="ru-RU"/>
          </a:p>
        </p:txBody>
      </p:sp>
    </p:spTree>
    <p:extLst>
      <p:ext uri="{BB962C8B-B14F-4D97-AF65-F5344CB8AC3E}">
        <p14:creationId xmlns:p14="http://schemas.microsoft.com/office/powerpoint/2010/main" val="3596991859"/>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sr-Latn-C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de-DE" altLang="ru-RU"/>
              <a:t>  </a:t>
            </a:r>
            <a:r>
              <a:rPr lang="de-DE" altLang="ru-RU">
                <a:sym typeface="Wingdings" panose="05000000000000000000" pitchFamily="2" charset="2"/>
              </a:rPr>
              <a:t></a:t>
            </a:r>
            <a:r>
              <a:rPr lang="de-DE" altLang="ru-RU"/>
              <a:t>  Page </a:t>
            </a:r>
            <a:fld id="{6D663BA7-943A-47BC-8ED0-F6AE8266B23E}" type="slidenum">
              <a:rPr lang="de-DE" altLang="ru-RU"/>
              <a:pPr>
                <a:defRPr/>
              </a:pPr>
              <a:t>‹#›</a:t>
            </a:fld>
            <a:endParaRPr lang="de-DE" altLang="ru-RU"/>
          </a:p>
        </p:txBody>
      </p:sp>
    </p:spTree>
    <p:extLst>
      <p:ext uri="{BB962C8B-B14F-4D97-AF65-F5344CB8AC3E}">
        <p14:creationId xmlns:p14="http://schemas.microsoft.com/office/powerpoint/2010/main" val="1713008337"/>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Content Placeholder 2"/>
          <p:cNvSpPr>
            <a:spLocks noGrp="1"/>
          </p:cNvSpPr>
          <p:nvPr>
            <p:ph sz="half" idx="1"/>
          </p:nvPr>
        </p:nvSpPr>
        <p:spPr>
          <a:xfrm>
            <a:off x="423863" y="1755775"/>
            <a:ext cx="4011612"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Content Placeholder 3"/>
          <p:cNvSpPr>
            <a:spLocks noGrp="1"/>
          </p:cNvSpPr>
          <p:nvPr>
            <p:ph sz="half" idx="2"/>
          </p:nvPr>
        </p:nvSpPr>
        <p:spPr>
          <a:xfrm>
            <a:off x="4587875" y="1755775"/>
            <a:ext cx="4013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5" name="Rectangle 4"/>
          <p:cNvSpPr>
            <a:spLocks noGrp="1" noChangeArrowheads="1"/>
          </p:cNvSpPr>
          <p:nvPr>
            <p:ph type="ftr" sz="quarter" idx="10"/>
          </p:nvPr>
        </p:nvSpPr>
        <p:spPr>
          <a:ln/>
        </p:spPr>
        <p:txBody>
          <a:bodyPr/>
          <a:lstStyle>
            <a:lvl1pPr>
              <a:defRPr/>
            </a:lvl1pPr>
          </a:lstStyle>
          <a:p>
            <a:pPr>
              <a:defRPr/>
            </a:pPr>
            <a:r>
              <a:rPr lang="de-DE" altLang="ru-RU"/>
              <a:t>  </a:t>
            </a:r>
            <a:r>
              <a:rPr lang="de-DE" altLang="ru-RU">
                <a:sym typeface="Wingdings" panose="05000000000000000000" pitchFamily="2" charset="2"/>
              </a:rPr>
              <a:t></a:t>
            </a:r>
            <a:r>
              <a:rPr lang="de-DE" altLang="ru-RU"/>
              <a:t>  Page </a:t>
            </a:r>
            <a:fld id="{B5F7889B-1446-481D-AAF6-66DF442AD038}" type="slidenum">
              <a:rPr lang="de-DE" altLang="ru-RU"/>
              <a:pPr>
                <a:defRPr/>
              </a:pPr>
              <a:t>‹#›</a:t>
            </a:fld>
            <a:endParaRPr lang="de-DE" altLang="ru-RU"/>
          </a:p>
        </p:txBody>
      </p:sp>
    </p:spTree>
    <p:extLst>
      <p:ext uri="{BB962C8B-B14F-4D97-AF65-F5344CB8AC3E}">
        <p14:creationId xmlns:p14="http://schemas.microsoft.com/office/powerpoint/2010/main" val="1748308264"/>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r-Latn-C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7" name="Rectangle 4"/>
          <p:cNvSpPr>
            <a:spLocks noGrp="1" noChangeArrowheads="1"/>
          </p:cNvSpPr>
          <p:nvPr>
            <p:ph type="ftr" sz="quarter" idx="10"/>
          </p:nvPr>
        </p:nvSpPr>
        <p:spPr>
          <a:ln/>
        </p:spPr>
        <p:txBody>
          <a:bodyPr/>
          <a:lstStyle>
            <a:lvl1pPr>
              <a:defRPr/>
            </a:lvl1pPr>
          </a:lstStyle>
          <a:p>
            <a:pPr>
              <a:defRPr/>
            </a:pPr>
            <a:r>
              <a:rPr lang="de-DE" altLang="ru-RU"/>
              <a:t>  </a:t>
            </a:r>
            <a:r>
              <a:rPr lang="de-DE" altLang="ru-RU">
                <a:sym typeface="Wingdings" panose="05000000000000000000" pitchFamily="2" charset="2"/>
              </a:rPr>
              <a:t></a:t>
            </a:r>
            <a:r>
              <a:rPr lang="de-DE" altLang="ru-RU"/>
              <a:t>  Page </a:t>
            </a:r>
            <a:fld id="{F68CBC45-1363-4465-AB69-98994038709B}" type="slidenum">
              <a:rPr lang="de-DE" altLang="ru-RU"/>
              <a:pPr>
                <a:defRPr/>
              </a:pPr>
              <a:t>‹#›</a:t>
            </a:fld>
            <a:endParaRPr lang="de-DE" altLang="ru-RU"/>
          </a:p>
        </p:txBody>
      </p:sp>
    </p:spTree>
    <p:extLst>
      <p:ext uri="{BB962C8B-B14F-4D97-AF65-F5344CB8AC3E}">
        <p14:creationId xmlns:p14="http://schemas.microsoft.com/office/powerpoint/2010/main" val="674028956"/>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Rectangle 4"/>
          <p:cNvSpPr>
            <a:spLocks noGrp="1" noChangeArrowheads="1"/>
          </p:cNvSpPr>
          <p:nvPr>
            <p:ph type="ftr" sz="quarter" idx="10"/>
          </p:nvPr>
        </p:nvSpPr>
        <p:spPr>
          <a:ln/>
        </p:spPr>
        <p:txBody>
          <a:bodyPr/>
          <a:lstStyle>
            <a:lvl1pPr>
              <a:defRPr/>
            </a:lvl1pPr>
          </a:lstStyle>
          <a:p>
            <a:pPr>
              <a:defRPr/>
            </a:pPr>
            <a:r>
              <a:rPr lang="de-DE" altLang="ru-RU"/>
              <a:t>  </a:t>
            </a:r>
            <a:r>
              <a:rPr lang="de-DE" altLang="ru-RU">
                <a:sym typeface="Wingdings" panose="05000000000000000000" pitchFamily="2" charset="2"/>
              </a:rPr>
              <a:t></a:t>
            </a:r>
            <a:r>
              <a:rPr lang="de-DE" altLang="ru-RU"/>
              <a:t>  Page </a:t>
            </a:r>
            <a:fld id="{28073A6C-7BC6-4DB5-A836-5F0C40307BA8}" type="slidenum">
              <a:rPr lang="de-DE" altLang="ru-RU"/>
              <a:pPr>
                <a:defRPr/>
              </a:pPr>
              <a:t>‹#›</a:t>
            </a:fld>
            <a:endParaRPr lang="de-DE" altLang="ru-RU"/>
          </a:p>
        </p:txBody>
      </p:sp>
    </p:spTree>
    <p:extLst>
      <p:ext uri="{BB962C8B-B14F-4D97-AF65-F5344CB8AC3E}">
        <p14:creationId xmlns:p14="http://schemas.microsoft.com/office/powerpoint/2010/main" val="3790341040"/>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de-DE" altLang="ru-RU"/>
              <a:t>  </a:t>
            </a:r>
            <a:r>
              <a:rPr lang="de-DE" altLang="ru-RU">
                <a:sym typeface="Wingdings" panose="05000000000000000000" pitchFamily="2" charset="2"/>
              </a:rPr>
              <a:t></a:t>
            </a:r>
            <a:r>
              <a:rPr lang="de-DE" altLang="ru-RU"/>
              <a:t>  Page </a:t>
            </a:r>
            <a:fld id="{8D1B5BFA-2E96-4C33-8FF9-9D1DDA93E8EF}" type="slidenum">
              <a:rPr lang="de-DE" altLang="ru-RU"/>
              <a:pPr>
                <a:defRPr/>
              </a:pPr>
              <a:t>‹#›</a:t>
            </a:fld>
            <a:endParaRPr lang="de-DE" altLang="ru-RU"/>
          </a:p>
        </p:txBody>
      </p:sp>
    </p:spTree>
    <p:extLst>
      <p:ext uri="{BB962C8B-B14F-4D97-AF65-F5344CB8AC3E}">
        <p14:creationId xmlns:p14="http://schemas.microsoft.com/office/powerpoint/2010/main" val="3391053116"/>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r-Latn-C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de-DE" altLang="ru-RU"/>
              <a:t>  </a:t>
            </a:r>
            <a:r>
              <a:rPr lang="de-DE" altLang="ru-RU">
                <a:sym typeface="Wingdings" panose="05000000000000000000" pitchFamily="2" charset="2"/>
              </a:rPr>
              <a:t></a:t>
            </a:r>
            <a:r>
              <a:rPr lang="de-DE" altLang="ru-RU"/>
              <a:t>  Page </a:t>
            </a:r>
            <a:fld id="{E72F4332-EAA4-410E-BB8D-B8FC86FFFD6A}" type="slidenum">
              <a:rPr lang="de-DE" altLang="ru-RU"/>
              <a:pPr>
                <a:defRPr/>
              </a:pPr>
              <a:t>‹#›</a:t>
            </a:fld>
            <a:endParaRPr lang="de-DE" altLang="ru-RU"/>
          </a:p>
        </p:txBody>
      </p:sp>
    </p:spTree>
    <p:extLst>
      <p:ext uri="{BB962C8B-B14F-4D97-AF65-F5344CB8AC3E}">
        <p14:creationId xmlns:p14="http://schemas.microsoft.com/office/powerpoint/2010/main" val="709772094"/>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r-Latn-C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r-Latn-C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de-DE" altLang="ru-RU"/>
              <a:t>  </a:t>
            </a:r>
            <a:r>
              <a:rPr lang="de-DE" altLang="ru-RU">
                <a:sym typeface="Wingdings" panose="05000000000000000000" pitchFamily="2" charset="2"/>
              </a:rPr>
              <a:t></a:t>
            </a:r>
            <a:r>
              <a:rPr lang="de-DE" altLang="ru-RU"/>
              <a:t>  Page </a:t>
            </a:r>
            <a:fld id="{B5BD4801-6FC9-4AE2-A772-E4DF7BB6696D}" type="slidenum">
              <a:rPr lang="de-DE" altLang="ru-RU"/>
              <a:pPr>
                <a:defRPr/>
              </a:pPr>
              <a:t>‹#›</a:t>
            </a:fld>
            <a:endParaRPr lang="de-DE" altLang="ru-RU"/>
          </a:p>
        </p:txBody>
      </p:sp>
    </p:spTree>
    <p:extLst>
      <p:ext uri="{BB962C8B-B14F-4D97-AF65-F5344CB8AC3E}">
        <p14:creationId xmlns:p14="http://schemas.microsoft.com/office/powerpoint/2010/main" val="994220463"/>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19100" y="1031875"/>
            <a:ext cx="81819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ru-RU" smtClean="0"/>
              <a:t>Click to edit Master title style</a:t>
            </a:r>
            <a:endParaRPr lang="de-DE" altLang="ru-RU" smtClean="0"/>
          </a:p>
        </p:txBody>
      </p:sp>
      <p:sp>
        <p:nvSpPr>
          <p:cNvPr id="1027" name="Rectangle 3"/>
          <p:cNvSpPr>
            <a:spLocks noGrp="1" noChangeArrowheads="1"/>
          </p:cNvSpPr>
          <p:nvPr>
            <p:ph type="body" idx="1"/>
          </p:nvPr>
        </p:nvSpPr>
        <p:spPr bwMode="auto">
          <a:xfrm>
            <a:off x="423863" y="1755775"/>
            <a:ext cx="8177212"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90000" rIns="72000" bIns="90000" numCol="1" anchor="t" anchorCtr="0" compatLnSpc="1">
            <a:prstTxWarp prst="textNoShape">
              <a:avLst/>
            </a:prstTxWarp>
          </a:bodyPr>
          <a:lstStyle/>
          <a:p>
            <a:pPr lvl="0"/>
            <a:r>
              <a:rPr lang="en-US" altLang="ru-RU" smtClean="0"/>
              <a:t>Click to edit Master text styles</a:t>
            </a:r>
          </a:p>
          <a:p>
            <a:pPr lvl="1"/>
            <a:r>
              <a:rPr lang="en-US" altLang="ru-RU" smtClean="0"/>
              <a:t>Second level</a:t>
            </a:r>
          </a:p>
          <a:p>
            <a:pPr lvl="2"/>
            <a:r>
              <a:rPr lang="en-US" altLang="ru-RU" smtClean="0"/>
              <a:t>Third level</a:t>
            </a:r>
          </a:p>
          <a:p>
            <a:pPr lvl="3"/>
            <a:r>
              <a:rPr lang="en-US" altLang="ru-RU" smtClean="0"/>
              <a:t>Fourth level</a:t>
            </a:r>
          </a:p>
          <a:p>
            <a:pPr lvl="4"/>
            <a:r>
              <a:rPr lang="en-US" altLang="ru-RU" smtClean="0"/>
              <a:t>Fifth level</a:t>
            </a:r>
          </a:p>
        </p:txBody>
      </p:sp>
      <p:sp>
        <p:nvSpPr>
          <p:cNvPr id="4100" name="Rectangle 4"/>
          <p:cNvSpPr>
            <a:spLocks noGrp="1" noChangeArrowheads="1"/>
          </p:cNvSpPr>
          <p:nvPr>
            <p:ph type="ftr" sz="quarter" idx="3"/>
          </p:nvPr>
        </p:nvSpPr>
        <p:spPr bwMode="auto">
          <a:xfrm>
            <a:off x="200025" y="6437313"/>
            <a:ext cx="3048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solidFill>
                  <a:schemeClr val="bg1"/>
                </a:solidFill>
              </a:defRPr>
            </a:lvl1pPr>
          </a:lstStyle>
          <a:p>
            <a:pPr>
              <a:defRPr/>
            </a:pPr>
            <a:r>
              <a:rPr lang="de-DE" altLang="ru-RU"/>
              <a:t>  </a:t>
            </a:r>
            <a:r>
              <a:rPr lang="de-DE" altLang="ru-RU">
                <a:sym typeface="Wingdings" panose="05000000000000000000" pitchFamily="2" charset="2"/>
              </a:rPr>
              <a:t></a:t>
            </a:r>
            <a:r>
              <a:rPr lang="de-DE" altLang="ru-RU"/>
              <a:t>  Page </a:t>
            </a:r>
            <a:fld id="{A3336947-95FF-4CE3-B84D-9FBFD21041FA}" type="slidenum">
              <a:rPr lang="de-DE" altLang="ru-RU"/>
              <a:pPr>
                <a:defRPr/>
              </a:pPr>
              <a:t>‹#›</a:t>
            </a:fld>
            <a:endParaRPr lang="de-DE" altLang="ru-RU"/>
          </a:p>
        </p:txBody>
      </p:sp>
      <p:sp>
        <p:nvSpPr>
          <p:cNvPr id="1029" name="AutoShape 5"/>
          <p:cNvSpPr>
            <a:spLocks noChangeArrowheads="1"/>
          </p:cNvSpPr>
          <p:nvPr/>
        </p:nvSpPr>
        <p:spPr bwMode="auto">
          <a:xfrm rot="10800000">
            <a:off x="5354638" y="6230938"/>
            <a:ext cx="927100" cy="514350"/>
          </a:xfrm>
          <a:prstGeom prst="leftArrow">
            <a:avLst>
              <a:gd name="adj1" fmla="val 51620"/>
              <a:gd name="adj2" fmla="val 51229"/>
            </a:avLst>
          </a:prstGeom>
          <a:gradFill rotWithShape="1">
            <a:gsLst>
              <a:gs pos="0">
                <a:srgbClr val="B7B7B7"/>
              </a:gs>
              <a:gs pos="100000">
                <a:srgbClr val="DCDCDC">
                  <a:alpha val="1999"/>
                </a:srgbClr>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rot="10800000"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de-DE" altLang="ru-RU" sz="1400">
                <a:solidFill>
                  <a:schemeClr val="bg1"/>
                </a:solidFill>
              </a:rPr>
              <a:t>Your Logo</a:t>
            </a:r>
          </a:p>
        </p:txBody>
      </p:sp>
      <p:pic>
        <p:nvPicPr>
          <p:cNvPr id="1030" name="Picture 6" descr="PP small"/>
          <p:cNvPicPr>
            <a:picLocks noChangeAspect="1" noChangeArrowheads="1"/>
          </p:cNvPicPr>
          <p:nvPr/>
        </p:nvPicPr>
        <p:blipFill>
          <a:blip r:embed="rId14">
            <a:extLst>
              <a:ext uri="{28A0092B-C50C-407E-A947-70E740481C1C}">
                <a14:useLocalDpi xmlns:a14="http://schemas.microsoft.com/office/drawing/2010/main" val="0"/>
              </a:ext>
            </a:extLst>
          </a:blip>
          <a:srcRect b="34532"/>
          <a:stretch>
            <a:fillRect/>
          </a:stretch>
        </p:blipFill>
        <p:spPr bwMode="auto">
          <a:xfrm>
            <a:off x="6499225" y="6324600"/>
            <a:ext cx="2419350"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wipe dir="r"/>
  </p:transition>
  <p:hf sldNum="0" hd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charset="0"/>
        </a:defRPr>
      </a:lvl2pPr>
      <a:lvl3pPr algn="l" rtl="0" eaLnBrk="0" fontAlgn="base" hangingPunct="0">
        <a:spcBef>
          <a:spcPct val="0"/>
        </a:spcBef>
        <a:spcAft>
          <a:spcPct val="0"/>
        </a:spcAft>
        <a:defRPr sz="2800" b="1">
          <a:solidFill>
            <a:schemeClr val="tx1"/>
          </a:solidFill>
          <a:latin typeface="Arial" charset="0"/>
        </a:defRPr>
      </a:lvl3pPr>
      <a:lvl4pPr algn="l" rtl="0" eaLnBrk="0" fontAlgn="base" hangingPunct="0">
        <a:spcBef>
          <a:spcPct val="0"/>
        </a:spcBef>
        <a:spcAft>
          <a:spcPct val="0"/>
        </a:spcAft>
        <a:defRPr sz="2800" b="1">
          <a:solidFill>
            <a:schemeClr val="tx1"/>
          </a:solidFill>
          <a:latin typeface="Arial" charset="0"/>
        </a:defRPr>
      </a:lvl4pPr>
      <a:lvl5pPr algn="l" rtl="0" eaLnBrk="0" fontAlgn="base" hangingPunct="0">
        <a:spcBef>
          <a:spcPct val="0"/>
        </a:spcBef>
        <a:spcAft>
          <a:spcPct val="0"/>
        </a:spcAft>
        <a:defRPr sz="2800" b="1">
          <a:solidFill>
            <a:schemeClr val="tx1"/>
          </a:solidFill>
          <a:latin typeface="Arial" charset="0"/>
        </a:defRPr>
      </a:lvl5pPr>
      <a:lvl6pPr marL="457200" algn="l" rtl="0" fontAlgn="base">
        <a:spcBef>
          <a:spcPct val="0"/>
        </a:spcBef>
        <a:spcAft>
          <a:spcPct val="0"/>
        </a:spcAft>
        <a:defRPr sz="2800" b="1">
          <a:solidFill>
            <a:schemeClr val="tx1"/>
          </a:solidFill>
          <a:latin typeface="Arial" charset="0"/>
        </a:defRPr>
      </a:lvl6pPr>
      <a:lvl7pPr marL="914400" algn="l" rtl="0" fontAlgn="base">
        <a:spcBef>
          <a:spcPct val="0"/>
        </a:spcBef>
        <a:spcAft>
          <a:spcPct val="0"/>
        </a:spcAft>
        <a:defRPr sz="2800" b="1">
          <a:solidFill>
            <a:schemeClr val="tx1"/>
          </a:solidFill>
          <a:latin typeface="Arial" charset="0"/>
        </a:defRPr>
      </a:lvl7pPr>
      <a:lvl8pPr marL="1371600" algn="l" rtl="0" fontAlgn="base">
        <a:spcBef>
          <a:spcPct val="0"/>
        </a:spcBef>
        <a:spcAft>
          <a:spcPct val="0"/>
        </a:spcAft>
        <a:defRPr sz="2800" b="1">
          <a:solidFill>
            <a:schemeClr val="tx1"/>
          </a:solidFill>
          <a:latin typeface="Arial" charset="0"/>
        </a:defRPr>
      </a:lvl8pPr>
      <a:lvl9pPr marL="1828800" algn="l" rtl="0" fontAlgn="base">
        <a:spcBef>
          <a:spcPct val="0"/>
        </a:spcBef>
        <a:spcAft>
          <a:spcPct val="0"/>
        </a:spcAft>
        <a:defRPr sz="2800" b="1">
          <a:solidFill>
            <a:schemeClr val="tx1"/>
          </a:solidFill>
          <a:latin typeface="Arial" charset="0"/>
        </a:defRPr>
      </a:lvl9pPr>
    </p:titleStyle>
    <p:bodyStyle>
      <a:lvl1pPr marL="347663" indent="-347663" algn="l" defTabSz="801688" rtl="0" eaLnBrk="0" fontAlgn="base" hangingPunct="0">
        <a:spcBef>
          <a:spcPct val="75000"/>
        </a:spcBef>
        <a:spcAft>
          <a:spcPct val="0"/>
        </a:spcAft>
        <a:buClr>
          <a:schemeClr val="hlink"/>
        </a:buClr>
        <a:buSzPct val="90000"/>
        <a:buFont typeface="Wingdings" panose="05000000000000000000" pitchFamily="2" charset="2"/>
        <a:buChar char="p"/>
        <a:defRPr>
          <a:solidFill>
            <a:schemeClr val="tx1"/>
          </a:solidFill>
          <a:latin typeface="+mn-lt"/>
          <a:ea typeface="+mn-ea"/>
          <a:cs typeface="+mn-cs"/>
        </a:defRPr>
      </a:lvl1pPr>
      <a:lvl2pPr marL="365125" indent="333375" algn="l" defTabSz="801688" rtl="0" eaLnBrk="0" fontAlgn="base" hangingPunct="0">
        <a:spcBef>
          <a:spcPct val="75000"/>
        </a:spcBef>
        <a:spcAft>
          <a:spcPct val="0"/>
        </a:spcAft>
        <a:buClr>
          <a:schemeClr val="hlink"/>
        </a:buClr>
        <a:buSzPct val="90000"/>
        <a:buFont typeface="Wingdings" panose="05000000000000000000" pitchFamily="2" charset="2"/>
        <a:buChar char="p"/>
        <a:defRPr>
          <a:solidFill>
            <a:schemeClr val="tx1"/>
          </a:solidFill>
          <a:latin typeface="+mn-lt"/>
        </a:defRPr>
      </a:lvl2pPr>
      <a:lvl3pPr marL="1149350" indent="-433388" algn="l" defTabSz="801688" rtl="0" eaLnBrk="0" fontAlgn="base" hangingPunct="0">
        <a:spcBef>
          <a:spcPct val="75000"/>
        </a:spcBef>
        <a:spcAft>
          <a:spcPct val="0"/>
        </a:spcAft>
        <a:buClr>
          <a:schemeClr val="hlink"/>
        </a:buClr>
        <a:buSzPct val="90000"/>
        <a:buFont typeface="Wingdings" panose="05000000000000000000" pitchFamily="2" charset="2"/>
        <a:buChar char="p"/>
        <a:defRPr>
          <a:solidFill>
            <a:schemeClr val="tx1"/>
          </a:solidFill>
          <a:latin typeface="+mn-lt"/>
        </a:defRPr>
      </a:lvl3pPr>
      <a:lvl4pPr marL="1530350" indent="-363538" algn="l" defTabSz="801688" rtl="0" eaLnBrk="0" fontAlgn="base" hangingPunct="0">
        <a:spcBef>
          <a:spcPct val="75000"/>
        </a:spcBef>
        <a:spcAft>
          <a:spcPct val="0"/>
        </a:spcAft>
        <a:buClr>
          <a:schemeClr val="hlink"/>
        </a:buClr>
        <a:buSzPct val="90000"/>
        <a:buFont typeface="Wingdings" panose="05000000000000000000" pitchFamily="2" charset="2"/>
        <a:defRPr>
          <a:solidFill>
            <a:schemeClr val="tx1"/>
          </a:solidFill>
          <a:latin typeface="+mn-lt"/>
        </a:defRPr>
      </a:lvl4pPr>
      <a:lvl5pPr marL="1887538" algn="l" defTabSz="801688" rtl="0" eaLnBrk="0" fontAlgn="base" hangingPunct="0">
        <a:spcBef>
          <a:spcPct val="75000"/>
        </a:spcBef>
        <a:spcAft>
          <a:spcPct val="0"/>
        </a:spcAft>
        <a:buClr>
          <a:schemeClr val="hlink"/>
        </a:buClr>
        <a:buSzPct val="90000"/>
        <a:buFont typeface="Wingdings" panose="05000000000000000000" pitchFamily="2" charset="2"/>
        <a:defRPr>
          <a:solidFill>
            <a:schemeClr val="tx1"/>
          </a:solidFill>
          <a:latin typeface="+mn-lt"/>
        </a:defRPr>
      </a:lvl5pPr>
      <a:lvl6pPr marL="2344738" algn="l" defTabSz="801688" rtl="0" eaLnBrk="0" fontAlgn="base" hangingPunct="0">
        <a:spcBef>
          <a:spcPct val="75000"/>
        </a:spcBef>
        <a:spcAft>
          <a:spcPct val="0"/>
        </a:spcAft>
        <a:buClr>
          <a:schemeClr val="hlink"/>
        </a:buClr>
        <a:buSzPct val="90000"/>
        <a:buFont typeface="Wingdings" pitchFamily="2" charset="2"/>
        <a:defRPr>
          <a:solidFill>
            <a:schemeClr val="tx1"/>
          </a:solidFill>
          <a:latin typeface="+mn-lt"/>
        </a:defRPr>
      </a:lvl6pPr>
      <a:lvl7pPr marL="2801938" algn="l" defTabSz="801688" rtl="0" eaLnBrk="0" fontAlgn="base" hangingPunct="0">
        <a:spcBef>
          <a:spcPct val="75000"/>
        </a:spcBef>
        <a:spcAft>
          <a:spcPct val="0"/>
        </a:spcAft>
        <a:buClr>
          <a:schemeClr val="hlink"/>
        </a:buClr>
        <a:buSzPct val="90000"/>
        <a:buFont typeface="Wingdings" pitchFamily="2" charset="2"/>
        <a:defRPr>
          <a:solidFill>
            <a:schemeClr val="tx1"/>
          </a:solidFill>
          <a:latin typeface="+mn-lt"/>
        </a:defRPr>
      </a:lvl7pPr>
      <a:lvl8pPr marL="3259138" algn="l" defTabSz="801688" rtl="0" eaLnBrk="0" fontAlgn="base" hangingPunct="0">
        <a:spcBef>
          <a:spcPct val="75000"/>
        </a:spcBef>
        <a:spcAft>
          <a:spcPct val="0"/>
        </a:spcAft>
        <a:buClr>
          <a:schemeClr val="hlink"/>
        </a:buClr>
        <a:buSzPct val="90000"/>
        <a:buFont typeface="Wingdings" pitchFamily="2" charset="2"/>
        <a:defRPr>
          <a:solidFill>
            <a:schemeClr val="tx1"/>
          </a:solidFill>
          <a:latin typeface="+mn-lt"/>
        </a:defRPr>
      </a:lvl8pPr>
      <a:lvl9pPr marL="3716338" algn="l" defTabSz="801688" rtl="0" eaLnBrk="0" fontAlgn="base" hangingPunct="0">
        <a:spcBef>
          <a:spcPct val="75000"/>
        </a:spcBef>
        <a:spcAft>
          <a:spcPct val="0"/>
        </a:spcAft>
        <a:buClr>
          <a:schemeClr val="hlink"/>
        </a:buClr>
        <a:buSzPct val="90000"/>
        <a:buFont typeface="Wingdings" pitchFamily="2" charset="2"/>
        <a:defRPr>
          <a:solidFill>
            <a:schemeClr val="tx1"/>
          </a:solidFill>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GB" altLang="ru-RU" smtClean="0"/>
              <a:t>Active and passive voice </a:t>
            </a:r>
            <a:endParaRPr lang="en-US" altLang="ru-RU" smtClean="0"/>
          </a:p>
        </p:txBody>
      </p:sp>
      <p:sp>
        <p:nvSpPr>
          <p:cNvPr id="3075" name="Rectangle 3"/>
          <p:cNvSpPr>
            <a:spLocks noGrp="1" noChangeArrowheads="1"/>
          </p:cNvSpPr>
          <p:nvPr>
            <p:ph type="subTitle" idx="1"/>
          </p:nvPr>
        </p:nvSpPr>
        <p:spPr/>
        <p:txBody>
          <a:bodyPr/>
          <a:lstStyle/>
          <a:p>
            <a:r>
              <a:rPr lang="en-GB" altLang="ru-RU" smtClean="0"/>
              <a:t>Form and use</a:t>
            </a:r>
            <a:endParaRPr lang="en-US" altLang="ru-RU" smtClean="0"/>
          </a:p>
        </p:txBody>
      </p:sp>
      <p:pic>
        <p:nvPicPr>
          <p:cNvPr id="3076" name="Picture 4" descr="la_passive_active_voi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163" y="4194175"/>
            <a:ext cx="3448050"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DE" altLang="ru-RU">
                <a:solidFill>
                  <a:schemeClr val="bg1"/>
                </a:solidFill>
              </a:rPr>
              <a:t>  </a:t>
            </a:r>
            <a:r>
              <a:rPr lang="de-DE" altLang="ru-RU">
                <a:solidFill>
                  <a:schemeClr val="bg1"/>
                </a:solidFill>
                <a:sym typeface="Wingdings" panose="05000000000000000000" pitchFamily="2" charset="2"/>
              </a:rPr>
              <a:t></a:t>
            </a:r>
            <a:r>
              <a:rPr lang="de-DE" altLang="ru-RU">
                <a:solidFill>
                  <a:schemeClr val="bg1"/>
                </a:solidFill>
              </a:rPr>
              <a:t>  Page </a:t>
            </a:r>
            <a:fld id="{EF02EC7B-E88A-418E-A689-C1DF03413891}" type="slidenum">
              <a:rPr lang="de-DE" altLang="ru-RU">
                <a:solidFill>
                  <a:schemeClr val="bg1"/>
                </a:solidFill>
              </a:rPr>
              <a:pPr/>
              <a:t>10</a:t>
            </a:fld>
            <a:endParaRPr lang="de-DE" altLang="ru-RU">
              <a:solidFill>
                <a:schemeClr val="bg1"/>
              </a:solidFill>
            </a:endParaRPr>
          </a:p>
        </p:txBody>
      </p:sp>
      <p:sp>
        <p:nvSpPr>
          <p:cNvPr id="12291" name="Rectangle 2"/>
          <p:cNvSpPr>
            <a:spLocks noGrp="1" noChangeArrowheads="1"/>
          </p:cNvSpPr>
          <p:nvPr>
            <p:ph type="title"/>
          </p:nvPr>
        </p:nvSpPr>
        <p:spPr/>
        <p:txBody>
          <a:bodyPr/>
          <a:lstStyle/>
          <a:p>
            <a:pPr eaLnBrk="1" hangingPunct="1"/>
            <a:r>
              <a:rPr lang="en-GB" altLang="ru-RU" smtClean="0"/>
              <a:t>Use </a:t>
            </a:r>
            <a:endParaRPr lang="en-US" altLang="ru-RU" smtClean="0"/>
          </a:p>
        </p:txBody>
      </p:sp>
      <p:sp>
        <p:nvSpPr>
          <p:cNvPr id="12292" name="Rectangle 3"/>
          <p:cNvSpPr>
            <a:spLocks noGrp="1" noChangeArrowheads="1"/>
          </p:cNvSpPr>
          <p:nvPr>
            <p:ph type="body" idx="1"/>
          </p:nvPr>
        </p:nvSpPr>
        <p:spPr/>
        <p:txBody>
          <a:bodyPr/>
          <a:lstStyle/>
          <a:p>
            <a:r>
              <a:rPr lang="en-GB" altLang="ru-RU" smtClean="0"/>
              <a:t>In everyday situations we use it when we do not know or care who performs the action. In other words, the passive is used when we are more interested in what happens to a thing or a person.</a:t>
            </a:r>
          </a:p>
          <a:p>
            <a:r>
              <a:rPr lang="en-GB" altLang="ru-RU" smtClean="0"/>
              <a:t>Nevertheless, it is not unusual to mention the ‘</a:t>
            </a:r>
            <a:r>
              <a:rPr lang="en-GB" altLang="ru-RU" i="1" smtClean="0"/>
              <a:t>actual doer’</a:t>
            </a:r>
            <a:r>
              <a:rPr lang="en-GB" altLang="ru-RU" smtClean="0"/>
              <a:t> in a passive sentence. In that case we put them at the end of the sentence after the preposition </a:t>
            </a:r>
            <a:r>
              <a:rPr lang="en-GB" altLang="ru-RU" i="1" smtClean="0">
                <a:solidFill>
                  <a:schemeClr val="bg2"/>
                </a:solidFill>
              </a:rPr>
              <a:t>by:</a:t>
            </a:r>
          </a:p>
          <a:p>
            <a:pPr lvl="2">
              <a:buFont typeface="Wingdings" panose="05000000000000000000" pitchFamily="2" charset="2"/>
              <a:buChar char="q"/>
            </a:pPr>
            <a:r>
              <a:rPr lang="en-GB" altLang="ru-RU" i="1" smtClean="0">
                <a:solidFill>
                  <a:srgbClr val="006666"/>
                </a:solidFill>
              </a:rPr>
              <a:t>“Great expectations” was written </a:t>
            </a:r>
            <a:r>
              <a:rPr lang="en-GB" altLang="ru-RU" i="1" smtClean="0">
                <a:solidFill>
                  <a:schemeClr val="bg2"/>
                </a:solidFill>
              </a:rPr>
              <a:t>by</a:t>
            </a:r>
            <a:r>
              <a:rPr lang="en-GB" altLang="ru-RU" i="1" smtClean="0">
                <a:solidFill>
                  <a:srgbClr val="006666"/>
                </a:solidFill>
              </a:rPr>
              <a:t> Charles Dickens.</a:t>
            </a:r>
          </a:p>
          <a:p>
            <a:pPr lvl="3">
              <a:buFont typeface="Wingdings" panose="05000000000000000000" pitchFamily="2" charset="2"/>
              <a:buChar char="q"/>
            </a:pPr>
            <a:r>
              <a:rPr lang="en-GB" altLang="ru-RU" i="1" smtClean="0">
                <a:solidFill>
                  <a:srgbClr val="006666"/>
                </a:solidFill>
              </a:rPr>
              <a:t>“Star wars” was directed </a:t>
            </a:r>
            <a:r>
              <a:rPr lang="en-GB" altLang="ru-RU" i="1" smtClean="0">
                <a:solidFill>
                  <a:schemeClr val="bg2"/>
                </a:solidFill>
              </a:rPr>
              <a:t>by </a:t>
            </a:r>
            <a:r>
              <a:rPr lang="en-GB" altLang="ru-RU" i="1" smtClean="0">
                <a:solidFill>
                  <a:srgbClr val="006666"/>
                </a:solidFill>
              </a:rPr>
              <a:t>George Lucas.</a:t>
            </a:r>
            <a:endParaRPr lang="en-US" altLang="ru-RU" i="1" smtClean="0">
              <a:solidFill>
                <a:srgbClr val="006666"/>
              </a:solidFill>
            </a:endParaRPr>
          </a:p>
        </p:txBody>
      </p:sp>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DE" altLang="ru-RU">
                <a:solidFill>
                  <a:schemeClr val="bg1"/>
                </a:solidFill>
              </a:rPr>
              <a:t>  </a:t>
            </a:r>
            <a:r>
              <a:rPr lang="de-DE" altLang="ru-RU">
                <a:solidFill>
                  <a:schemeClr val="bg1"/>
                </a:solidFill>
                <a:sym typeface="Wingdings" panose="05000000000000000000" pitchFamily="2" charset="2"/>
              </a:rPr>
              <a:t></a:t>
            </a:r>
            <a:r>
              <a:rPr lang="de-DE" altLang="ru-RU">
                <a:solidFill>
                  <a:schemeClr val="bg1"/>
                </a:solidFill>
              </a:rPr>
              <a:t>  Page </a:t>
            </a:r>
            <a:fld id="{F649CD45-B482-463F-B90F-0326394FDED6}" type="slidenum">
              <a:rPr lang="de-DE" altLang="ru-RU">
                <a:solidFill>
                  <a:schemeClr val="bg1"/>
                </a:solidFill>
              </a:rPr>
              <a:pPr/>
              <a:t>11</a:t>
            </a:fld>
            <a:endParaRPr lang="de-DE" altLang="ru-RU">
              <a:solidFill>
                <a:schemeClr val="bg1"/>
              </a:solidFill>
            </a:endParaRPr>
          </a:p>
        </p:txBody>
      </p:sp>
      <p:sp>
        <p:nvSpPr>
          <p:cNvPr id="13315" name="Rectangle 2"/>
          <p:cNvSpPr>
            <a:spLocks noGrp="1" noChangeArrowheads="1"/>
          </p:cNvSpPr>
          <p:nvPr>
            <p:ph type="title"/>
          </p:nvPr>
        </p:nvSpPr>
        <p:spPr/>
        <p:txBody>
          <a:bodyPr/>
          <a:lstStyle/>
          <a:p>
            <a:pPr eaLnBrk="1" hangingPunct="1"/>
            <a:r>
              <a:rPr lang="en-GB" altLang="ru-RU" smtClean="0"/>
              <a:t>Practice </a:t>
            </a:r>
            <a:endParaRPr lang="en-US" altLang="ru-RU" smtClean="0"/>
          </a:p>
        </p:txBody>
      </p:sp>
      <p:sp>
        <p:nvSpPr>
          <p:cNvPr id="13316" name="Rectangle 3"/>
          <p:cNvSpPr>
            <a:spLocks noGrp="1" noChangeArrowheads="1"/>
          </p:cNvSpPr>
          <p:nvPr>
            <p:ph type="body" idx="1"/>
          </p:nvPr>
        </p:nvSpPr>
        <p:spPr/>
        <p:txBody>
          <a:bodyPr/>
          <a:lstStyle/>
          <a:p>
            <a:r>
              <a:rPr lang="en-GB" altLang="ru-RU" smtClean="0"/>
              <a:t>Put the verbs in brackets into the correct passive form</a:t>
            </a:r>
          </a:p>
          <a:p>
            <a:pPr>
              <a:buFont typeface="Wingdings" panose="05000000000000000000" pitchFamily="2" charset="2"/>
              <a:buChar char="§"/>
            </a:pPr>
            <a:r>
              <a:rPr lang="en-GB" altLang="ru-RU" smtClean="0">
                <a:solidFill>
                  <a:srgbClr val="006666"/>
                </a:solidFill>
              </a:rPr>
              <a:t>Shampoo __________ (test) on animals before it ___________ (sell) in shops.</a:t>
            </a:r>
          </a:p>
          <a:p>
            <a:pPr>
              <a:buFont typeface="Wingdings" panose="05000000000000000000" pitchFamily="2" charset="2"/>
              <a:buChar char="§"/>
            </a:pPr>
            <a:r>
              <a:rPr lang="en-GB" altLang="ru-RU" smtClean="0">
                <a:solidFill>
                  <a:srgbClr val="006666"/>
                </a:solidFill>
              </a:rPr>
              <a:t>This house __________ (build) in the XIX century.</a:t>
            </a:r>
          </a:p>
          <a:p>
            <a:pPr>
              <a:buFont typeface="Wingdings" panose="05000000000000000000" pitchFamily="2" charset="2"/>
              <a:buChar char="§"/>
            </a:pPr>
            <a:r>
              <a:rPr lang="en-GB" altLang="ru-RU" smtClean="0">
                <a:solidFill>
                  <a:srgbClr val="006666"/>
                </a:solidFill>
              </a:rPr>
              <a:t>Two missing children _____________ (find) safe and well.</a:t>
            </a:r>
          </a:p>
          <a:p>
            <a:pPr>
              <a:buFont typeface="Wingdings" panose="05000000000000000000" pitchFamily="2" charset="2"/>
              <a:buChar char="§"/>
            </a:pPr>
            <a:r>
              <a:rPr lang="en-GB" altLang="ru-RU" smtClean="0">
                <a:solidFill>
                  <a:srgbClr val="006666"/>
                </a:solidFill>
              </a:rPr>
              <a:t>A new bridge ____________ (construct) next year.</a:t>
            </a:r>
            <a:endParaRPr lang="en-US" altLang="ru-RU" smtClean="0">
              <a:solidFill>
                <a:srgbClr val="006666"/>
              </a:solidFill>
            </a:endParaRPr>
          </a:p>
        </p:txBody>
      </p:sp>
      <p:pic>
        <p:nvPicPr>
          <p:cNvPr id="13317" name="Picture 4" descr="school_penci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385818" flipV="1">
            <a:off x="5219700" y="3933825"/>
            <a:ext cx="3311525"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DE" altLang="ru-RU">
                <a:solidFill>
                  <a:schemeClr val="bg1"/>
                </a:solidFill>
              </a:rPr>
              <a:t>  </a:t>
            </a:r>
            <a:r>
              <a:rPr lang="de-DE" altLang="ru-RU">
                <a:solidFill>
                  <a:schemeClr val="bg1"/>
                </a:solidFill>
                <a:sym typeface="Wingdings" panose="05000000000000000000" pitchFamily="2" charset="2"/>
              </a:rPr>
              <a:t></a:t>
            </a:r>
            <a:r>
              <a:rPr lang="de-DE" altLang="ru-RU">
                <a:solidFill>
                  <a:schemeClr val="bg1"/>
                </a:solidFill>
              </a:rPr>
              <a:t>  Page </a:t>
            </a:r>
            <a:fld id="{EDA110E9-57A5-4960-9DD8-407BC70609F3}" type="slidenum">
              <a:rPr lang="de-DE" altLang="ru-RU">
                <a:solidFill>
                  <a:schemeClr val="bg1"/>
                </a:solidFill>
              </a:rPr>
              <a:pPr/>
              <a:t>12</a:t>
            </a:fld>
            <a:endParaRPr lang="de-DE" altLang="ru-RU">
              <a:solidFill>
                <a:schemeClr val="bg1"/>
              </a:solidFill>
            </a:endParaRPr>
          </a:p>
        </p:txBody>
      </p:sp>
      <p:sp>
        <p:nvSpPr>
          <p:cNvPr id="15362" name="Rectangle 2"/>
          <p:cNvSpPr>
            <a:spLocks noGrp="1" noChangeArrowheads="1"/>
          </p:cNvSpPr>
          <p:nvPr>
            <p:ph type="title"/>
          </p:nvPr>
        </p:nvSpPr>
        <p:spPr/>
        <p:txBody>
          <a:bodyPr/>
          <a:lstStyle/>
          <a:p>
            <a:pPr eaLnBrk="1" hangingPunct="1"/>
            <a:r>
              <a:rPr lang="en-GB" altLang="ru-RU" smtClean="0"/>
              <a:t>Practice – the key</a:t>
            </a:r>
            <a:endParaRPr lang="en-US" altLang="ru-RU" smtClean="0"/>
          </a:p>
        </p:txBody>
      </p:sp>
      <p:sp>
        <p:nvSpPr>
          <p:cNvPr id="15363" name="Rectangle 3"/>
          <p:cNvSpPr>
            <a:spLocks noGrp="1" noChangeArrowheads="1"/>
          </p:cNvSpPr>
          <p:nvPr>
            <p:ph type="body" idx="1"/>
          </p:nvPr>
        </p:nvSpPr>
        <p:spPr/>
        <p:txBody>
          <a:bodyPr/>
          <a:lstStyle/>
          <a:p>
            <a:r>
              <a:rPr lang="en-GB" altLang="ru-RU" smtClean="0"/>
              <a:t>Put the verbs in brackets into the correct passive form</a:t>
            </a:r>
          </a:p>
          <a:p>
            <a:pPr>
              <a:buFont typeface="Wingdings" panose="05000000000000000000" pitchFamily="2" charset="2"/>
              <a:buChar char="§"/>
            </a:pPr>
            <a:r>
              <a:rPr lang="en-GB" altLang="ru-RU" smtClean="0">
                <a:solidFill>
                  <a:srgbClr val="006666"/>
                </a:solidFill>
              </a:rPr>
              <a:t>Shampoo </a:t>
            </a:r>
            <a:r>
              <a:rPr lang="en-GB" altLang="ru-RU" smtClean="0">
                <a:solidFill>
                  <a:schemeClr val="bg2"/>
                </a:solidFill>
              </a:rPr>
              <a:t>is tested</a:t>
            </a:r>
            <a:r>
              <a:rPr lang="en-GB" altLang="ru-RU" smtClean="0">
                <a:solidFill>
                  <a:srgbClr val="006666"/>
                </a:solidFill>
              </a:rPr>
              <a:t> (test) on animals before it </a:t>
            </a:r>
            <a:r>
              <a:rPr lang="en-GB" altLang="ru-RU" smtClean="0">
                <a:solidFill>
                  <a:schemeClr val="bg2"/>
                </a:solidFill>
              </a:rPr>
              <a:t>is sold</a:t>
            </a:r>
            <a:r>
              <a:rPr lang="en-GB" altLang="ru-RU" smtClean="0">
                <a:solidFill>
                  <a:srgbClr val="006666"/>
                </a:solidFill>
              </a:rPr>
              <a:t> (sell) in shops.</a:t>
            </a:r>
          </a:p>
          <a:p>
            <a:pPr>
              <a:buFont typeface="Wingdings" panose="05000000000000000000" pitchFamily="2" charset="2"/>
              <a:buChar char="§"/>
            </a:pPr>
            <a:r>
              <a:rPr lang="en-GB" altLang="ru-RU" smtClean="0">
                <a:solidFill>
                  <a:srgbClr val="006666"/>
                </a:solidFill>
              </a:rPr>
              <a:t>This house </a:t>
            </a:r>
            <a:r>
              <a:rPr lang="en-GB" altLang="ru-RU" smtClean="0">
                <a:solidFill>
                  <a:schemeClr val="bg2"/>
                </a:solidFill>
              </a:rPr>
              <a:t>was built</a:t>
            </a:r>
            <a:r>
              <a:rPr lang="en-GB" altLang="ru-RU" smtClean="0">
                <a:solidFill>
                  <a:srgbClr val="006666"/>
                </a:solidFill>
              </a:rPr>
              <a:t> (build) in the XIX century.</a:t>
            </a:r>
          </a:p>
          <a:p>
            <a:pPr>
              <a:buFont typeface="Wingdings" panose="05000000000000000000" pitchFamily="2" charset="2"/>
              <a:buChar char="§"/>
            </a:pPr>
            <a:r>
              <a:rPr lang="en-GB" altLang="ru-RU" smtClean="0">
                <a:solidFill>
                  <a:srgbClr val="006666"/>
                </a:solidFill>
              </a:rPr>
              <a:t>Two missing children </a:t>
            </a:r>
            <a:r>
              <a:rPr lang="en-GB" altLang="ru-RU" smtClean="0">
                <a:solidFill>
                  <a:schemeClr val="bg2"/>
                </a:solidFill>
              </a:rPr>
              <a:t>have been found</a:t>
            </a:r>
            <a:r>
              <a:rPr lang="en-GB" altLang="ru-RU" smtClean="0">
                <a:solidFill>
                  <a:srgbClr val="006666"/>
                </a:solidFill>
              </a:rPr>
              <a:t> (find) safe and well.</a:t>
            </a:r>
          </a:p>
          <a:p>
            <a:pPr>
              <a:buFont typeface="Wingdings" panose="05000000000000000000" pitchFamily="2" charset="2"/>
              <a:buChar char="§"/>
            </a:pPr>
            <a:r>
              <a:rPr lang="en-GB" altLang="ru-RU" smtClean="0">
                <a:solidFill>
                  <a:srgbClr val="006666"/>
                </a:solidFill>
              </a:rPr>
              <a:t>A new bridge </a:t>
            </a:r>
            <a:r>
              <a:rPr lang="en-GB" altLang="ru-RU" smtClean="0">
                <a:solidFill>
                  <a:schemeClr val="bg2"/>
                </a:solidFill>
              </a:rPr>
              <a:t>will be constructed </a:t>
            </a:r>
            <a:r>
              <a:rPr lang="en-GB" altLang="ru-RU" smtClean="0">
                <a:solidFill>
                  <a:srgbClr val="006666"/>
                </a:solidFill>
              </a:rPr>
              <a:t>(construct) next year.</a:t>
            </a:r>
            <a:endParaRPr lang="en-US" altLang="ru-RU" smtClean="0">
              <a:solidFill>
                <a:srgbClr val="006666"/>
              </a:solidFill>
            </a:endParaRPr>
          </a:p>
        </p:txBody>
      </p:sp>
      <p:pic>
        <p:nvPicPr>
          <p:cNvPr id="14341" name="Picture 4" descr="thumb 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4221163"/>
            <a:ext cx="1620838" cy="167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mph" presetSubtype="0" fill="hold" grpId="0" nodeType="withEffect">
                                  <p:stCondLst>
                                    <p:cond delay="0"/>
                                  </p:stCondLst>
                                  <p:childTnLst>
                                    <p:animEffect transition="out" filter="fade">
                                      <p:cBhvr>
                                        <p:cTn id="6" dur="500"/>
                                        <p:tgtEl>
                                          <p:spTgt spid="15362"/>
                                        </p:tgtEl>
                                      </p:cBhvr>
                                    </p:animEffect>
                                    <p:animScale>
                                      <p:cBhvr>
                                        <p:cTn id="7" dur="250" autoRev="1" fill="hold"/>
                                        <p:tgtEl>
                                          <p:spTgt spid="15362"/>
                                        </p:tgtEl>
                                      </p:cBhvr>
                                      <p:by x="105000" y="105000"/>
                                    </p:animScale>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 calcmode="lin" valueType="num">
                                      <p:cBhvr additive="base">
                                        <p:cTn id="12" dur="50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15363">
                                            <p:txEl>
                                              <p:pRg st="2" end="2"/>
                                            </p:txEl>
                                          </p:spTgt>
                                        </p:tgtEl>
                                        <p:attrNameLst>
                                          <p:attrName>style.visibility</p:attrName>
                                        </p:attrNameLst>
                                      </p:cBhvr>
                                      <p:to>
                                        <p:strVal val="visible"/>
                                      </p:to>
                                    </p:set>
                                    <p:anim calcmode="lin" valueType="num">
                                      <p:cBhvr additive="base">
                                        <p:cTn id="18" dur="50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19" dur="5000" fill="hold"/>
                                        <p:tgtEl>
                                          <p:spTgt spid="153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15363">
                                            <p:txEl>
                                              <p:pRg st="3" end="3"/>
                                            </p:txEl>
                                          </p:spTgt>
                                        </p:tgtEl>
                                        <p:attrNameLst>
                                          <p:attrName>style.visibility</p:attrName>
                                        </p:attrNameLst>
                                      </p:cBhvr>
                                      <p:to>
                                        <p:strVal val="visible"/>
                                      </p:to>
                                    </p:set>
                                    <p:anim calcmode="lin" valueType="num">
                                      <p:cBhvr additive="base">
                                        <p:cTn id="24" dur="50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additive="base">
                                        <p:cTn id="25" dur="5000" fill="hold"/>
                                        <p:tgtEl>
                                          <p:spTgt spid="153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nodeType="clickEffect">
                                  <p:stCondLst>
                                    <p:cond delay="0"/>
                                  </p:stCondLst>
                                  <p:childTnLst>
                                    <p:set>
                                      <p:cBhvr>
                                        <p:cTn id="29" dur="1" fill="hold">
                                          <p:stCondLst>
                                            <p:cond delay="0"/>
                                          </p:stCondLst>
                                        </p:cTn>
                                        <p:tgtEl>
                                          <p:spTgt spid="15363">
                                            <p:txEl>
                                              <p:pRg st="4" end="4"/>
                                            </p:txEl>
                                          </p:spTgt>
                                        </p:tgtEl>
                                        <p:attrNameLst>
                                          <p:attrName>style.visibility</p:attrName>
                                        </p:attrNameLst>
                                      </p:cBhvr>
                                      <p:to>
                                        <p:strVal val="visible"/>
                                      </p:to>
                                    </p:set>
                                    <p:anim calcmode="lin" valueType="num">
                                      <p:cBhvr additive="base">
                                        <p:cTn id="30" dur="5000" fill="hold"/>
                                        <p:tgtEl>
                                          <p:spTgt spid="15363">
                                            <p:txEl>
                                              <p:pRg st="4" end="4"/>
                                            </p:txEl>
                                          </p:spTgt>
                                        </p:tgtEl>
                                        <p:attrNameLst>
                                          <p:attrName>ppt_x</p:attrName>
                                        </p:attrNameLst>
                                      </p:cBhvr>
                                      <p:tavLst>
                                        <p:tav tm="0">
                                          <p:val>
                                            <p:strVal val="#ppt_x"/>
                                          </p:val>
                                        </p:tav>
                                        <p:tav tm="100000">
                                          <p:val>
                                            <p:strVal val="#ppt_x"/>
                                          </p:val>
                                        </p:tav>
                                      </p:tavLst>
                                    </p:anim>
                                    <p:anim calcmode="lin" valueType="num">
                                      <p:cBhvr additive="base">
                                        <p:cTn id="31" dur="5000" fill="hold"/>
                                        <p:tgtEl>
                                          <p:spTgt spid="1536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DE" altLang="ru-RU">
                <a:solidFill>
                  <a:schemeClr val="bg1"/>
                </a:solidFill>
              </a:rPr>
              <a:t>  </a:t>
            </a:r>
            <a:r>
              <a:rPr lang="de-DE" altLang="ru-RU">
                <a:solidFill>
                  <a:schemeClr val="bg1"/>
                </a:solidFill>
                <a:sym typeface="Wingdings" panose="05000000000000000000" pitchFamily="2" charset="2"/>
              </a:rPr>
              <a:t></a:t>
            </a:r>
            <a:r>
              <a:rPr lang="de-DE" altLang="ru-RU">
                <a:solidFill>
                  <a:schemeClr val="bg1"/>
                </a:solidFill>
              </a:rPr>
              <a:t>  Page </a:t>
            </a:r>
            <a:fld id="{7AD2C581-B4AE-48CE-A47F-1E30436FC834}" type="slidenum">
              <a:rPr lang="de-DE" altLang="ru-RU">
                <a:solidFill>
                  <a:schemeClr val="bg1"/>
                </a:solidFill>
              </a:rPr>
              <a:pPr/>
              <a:t>13</a:t>
            </a:fld>
            <a:endParaRPr lang="de-DE" altLang="ru-RU">
              <a:solidFill>
                <a:schemeClr val="bg1"/>
              </a:solidFill>
            </a:endParaRPr>
          </a:p>
        </p:txBody>
      </p:sp>
      <p:sp>
        <p:nvSpPr>
          <p:cNvPr id="15363" name="Rectangle 2"/>
          <p:cNvSpPr>
            <a:spLocks noGrp="1" noChangeArrowheads="1"/>
          </p:cNvSpPr>
          <p:nvPr>
            <p:ph type="title"/>
          </p:nvPr>
        </p:nvSpPr>
        <p:spPr/>
        <p:txBody>
          <a:bodyPr/>
          <a:lstStyle/>
          <a:p>
            <a:pPr eaLnBrk="1" hangingPunct="1"/>
            <a:r>
              <a:rPr lang="en-GB" altLang="ru-RU" smtClean="0"/>
              <a:t>Active </a:t>
            </a:r>
            <a:r>
              <a:rPr lang="en-GB" altLang="ru-RU" smtClean="0">
                <a:latin typeface="Times New Roman" panose="02020603050405020304" pitchFamily="18" charset="0"/>
                <a:cs typeface="Times New Roman" panose="02020603050405020304" pitchFamily="18" charset="0"/>
              </a:rPr>
              <a:t>→ </a:t>
            </a:r>
            <a:r>
              <a:rPr lang="en-GB" altLang="ru-RU" smtClean="0">
                <a:cs typeface="Times New Roman" panose="02020603050405020304" pitchFamily="18" charset="0"/>
              </a:rPr>
              <a:t>Passive (steps)</a:t>
            </a:r>
            <a:endParaRPr lang="en-GB" altLang="ru-RU" smtClean="0">
              <a:latin typeface="Times New Roman" panose="02020603050405020304" pitchFamily="18" charset="0"/>
              <a:cs typeface="Times New Roman" panose="02020603050405020304" pitchFamily="18" charset="0"/>
            </a:endParaRPr>
          </a:p>
        </p:txBody>
      </p:sp>
      <p:sp>
        <p:nvSpPr>
          <p:cNvPr id="15364" name="Rectangle 3"/>
          <p:cNvSpPr>
            <a:spLocks noGrp="1" noChangeArrowheads="1"/>
          </p:cNvSpPr>
          <p:nvPr>
            <p:ph type="body" idx="1"/>
          </p:nvPr>
        </p:nvSpPr>
        <p:spPr/>
        <p:txBody>
          <a:bodyPr/>
          <a:lstStyle/>
          <a:p>
            <a:pPr>
              <a:buFont typeface="Wingdings" panose="05000000000000000000" pitchFamily="2" charset="2"/>
              <a:buNone/>
            </a:pPr>
            <a:r>
              <a:rPr lang="en-GB" altLang="ru-RU" smtClean="0"/>
              <a:t>Example:</a:t>
            </a:r>
          </a:p>
          <a:p>
            <a:pPr>
              <a:buFont typeface="Wingdings" panose="05000000000000000000" pitchFamily="2" charset="2"/>
              <a:buNone/>
            </a:pPr>
            <a:r>
              <a:rPr lang="en-GB" altLang="ru-RU" smtClean="0"/>
              <a:t>(active)         </a:t>
            </a:r>
            <a:r>
              <a:rPr lang="en-GB" altLang="ru-RU" smtClean="0">
                <a:solidFill>
                  <a:srgbClr val="006666"/>
                </a:solidFill>
              </a:rPr>
              <a:t>The postman delivers the letters at 09.00.</a:t>
            </a:r>
          </a:p>
          <a:p>
            <a:pPr>
              <a:buFont typeface="Wingdings" panose="05000000000000000000" pitchFamily="2" charset="2"/>
              <a:buNone/>
            </a:pPr>
            <a:r>
              <a:rPr lang="en-GB" altLang="ru-RU" smtClean="0"/>
              <a:t>Step 1 – identify the object of the active sentence and place it at the beginning of the passive sentence. (</a:t>
            </a:r>
            <a:r>
              <a:rPr lang="en-GB" altLang="ru-RU" smtClean="0">
                <a:solidFill>
                  <a:schemeClr val="bg2"/>
                </a:solidFill>
              </a:rPr>
              <a:t>the letters</a:t>
            </a:r>
            <a:r>
              <a:rPr lang="en-GB" altLang="ru-RU" smtClean="0"/>
              <a:t>)</a:t>
            </a:r>
          </a:p>
          <a:p>
            <a:pPr>
              <a:buFont typeface="Wingdings" panose="05000000000000000000" pitchFamily="2" charset="2"/>
              <a:buNone/>
            </a:pPr>
            <a:r>
              <a:rPr lang="en-GB" altLang="ru-RU" smtClean="0"/>
              <a:t>Step 2 – identify the tense of the active verb and put the verb </a:t>
            </a:r>
            <a:r>
              <a:rPr lang="en-GB" altLang="ru-RU" i="1" smtClean="0"/>
              <a:t>to be </a:t>
            </a:r>
            <a:r>
              <a:rPr lang="en-GB" altLang="ru-RU" smtClean="0"/>
              <a:t>into the same tense. (</a:t>
            </a:r>
            <a:r>
              <a:rPr lang="en-GB" altLang="ru-RU" smtClean="0">
                <a:solidFill>
                  <a:schemeClr val="bg2"/>
                </a:solidFill>
              </a:rPr>
              <a:t>are</a:t>
            </a:r>
            <a:r>
              <a:rPr lang="en-GB" altLang="ru-RU" smtClean="0"/>
              <a:t>)</a:t>
            </a:r>
          </a:p>
          <a:p>
            <a:pPr>
              <a:buFont typeface="Wingdings" panose="05000000000000000000" pitchFamily="2" charset="2"/>
              <a:buNone/>
            </a:pPr>
            <a:r>
              <a:rPr lang="en-GB" altLang="ru-RU" smtClean="0"/>
              <a:t>Step 3 – turn the main active verb into the past participle form. (</a:t>
            </a:r>
            <a:r>
              <a:rPr lang="en-GB" altLang="ru-RU" smtClean="0">
                <a:solidFill>
                  <a:schemeClr val="bg2"/>
                </a:solidFill>
              </a:rPr>
              <a:t>delivered</a:t>
            </a:r>
            <a:r>
              <a:rPr lang="en-GB" altLang="ru-RU" smtClean="0"/>
              <a:t>)</a:t>
            </a:r>
          </a:p>
          <a:p>
            <a:pPr>
              <a:buFont typeface="Wingdings" panose="05000000000000000000" pitchFamily="2" charset="2"/>
              <a:buNone/>
            </a:pPr>
            <a:r>
              <a:rPr lang="en-GB" altLang="ru-RU" smtClean="0"/>
              <a:t>(passive)      </a:t>
            </a:r>
            <a:r>
              <a:rPr lang="en-GB" altLang="ru-RU" smtClean="0">
                <a:solidFill>
                  <a:srgbClr val="006666"/>
                </a:solidFill>
              </a:rPr>
              <a:t>The letters are delivered at 09.00.</a:t>
            </a:r>
            <a:endParaRPr lang="en-US" altLang="ru-RU" smtClean="0">
              <a:solidFill>
                <a:srgbClr val="006666"/>
              </a:solidFill>
            </a:endParaRPr>
          </a:p>
        </p:txBody>
      </p:sp>
      <p:pic>
        <p:nvPicPr>
          <p:cNvPr id="15365" name="Picture 4" descr="zamislj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125" y="836613"/>
            <a:ext cx="16256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ru-RU" smtClean="0"/>
              <a:t>Practice - </a:t>
            </a:r>
            <a:r>
              <a:rPr lang="en-US" altLang="ru-RU" smtClean="0">
                <a:solidFill>
                  <a:srgbClr val="006666"/>
                </a:solidFill>
              </a:rPr>
              <a:t>Active</a:t>
            </a:r>
            <a:r>
              <a:rPr lang="en-US" altLang="ru-RU" smtClean="0"/>
              <a:t>       </a:t>
            </a:r>
            <a:r>
              <a:rPr lang="en-US" altLang="ru-RU" smtClean="0">
                <a:solidFill>
                  <a:srgbClr val="C00000"/>
                </a:solidFill>
              </a:rPr>
              <a:t>Passive </a:t>
            </a:r>
            <a:endParaRPr lang="sr-Latn-CS" altLang="ru-RU" smtClean="0">
              <a:solidFill>
                <a:srgbClr val="C00000"/>
              </a:solidFill>
            </a:endParaRPr>
          </a:p>
        </p:txBody>
      </p:sp>
      <p:sp>
        <p:nvSpPr>
          <p:cNvPr id="16387" name="Content Placeholder 2"/>
          <p:cNvSpPr>
            <a:spLocks noGrp="1"/>
          </p:cNvSpPr>
          <p:nvPr>
            <p:ph idx="1"/>
          </p:nvPr>
        </p:nvSpPr>
        <p:spPr>
          <a:xfrm>
            <a:off x="468313" y="1773238"/>
            <a:ext cx="8177212" cy="4038600"/>
          </a:xfrm>
        </p:spPr>
        <p:txBody>
          <a:bodyPr/>
          <a:lstStyle/>
          <a:p>
            <a:r>
              <a:rPr lang="en-US" altLang="ru-RU" smtClean="0">
                <a:solidFill>
                  <a:srgbClr val="006666"/>
                </a:solidFill>
              </a:rPr>
              <a:t>The police arrested the suspect late last night.</a:t>
            </a:r>
          </a:p>
          <a:p>
            <a:r>
              <a:rPr lang="en-US" altLang="ru-RU" smtClean="0"/>
              <a:t>____________________________________</a:t>
            </a:r>
          </a:p>
          <a:p>
            <a:r>
              <a:rPr lang="en-US" altLang="ru-RU" smtClean="0">
                <a:solidFill>
                  <a:srgbClr val="006666"/>
                </a:solidFill>
              </a:rPr>
              <a:t>They found him  after an intensive search. </a:t>
            </a:r>
          </a:p>
          <a:p>
            <a:r>
              <a:rPr lang="en-US" altLang="ru-RU" smtClean="0"/>
              <a:t>____________________________________________________</a:t>
            </a:r>
          </a:p>
          <a:p>
            <a:r>
              <a:rPr lang="en-US" altLang="ru-RU" smtClean="0">
                <a:solidFill>
                  <a:srgbClr val="006666"/>
                </a:solidFill>
              </a:rPr>
              <a:t>Two detectives questioned him and charged him with murder.</a:t>
            </a:r>
          </a:p>
          <a:p>
            <a:r>
              <a:rPr lang="en-US" altLang="ru-RU" smtClean="0"/>
              <a:t>________________________________________</a:t>
            </a:r>
          </a:p>
          <a:p>
            <a:r>
              <a:rPr lang="en-US" altLang="ru-RU" smtClean="0">
                <a:solidFill>
                  <a:srgbClr val="006666"/>
                </a:solidFill>
              </a:rPr>
              <a:t>They will take him to court later today.</a:t>
            </a:r>
          </a:p>
          <a:p>
            <a:r>
              <a:rPr lang="en-US" altLang="ru-RU" smtClean="0"/>
              <a:t>_________________________________</a:t>
            </a:r>
          </a:p>
          <a:p>
            <a:endParaRPr lang="sr-Latn-CS" altLang="ru-RU" smtClean="0"/>
          </a:p>
        </p:txBody>
      </p:sp>
      <p:sp>
        <p:nvSpPr>
          <p:cNvPr id="1638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DE" altLang="ru-RU">
                <a:solidFill>
                  <a:schemeClr val="bg1"/>
                </a:solidFill>
              </a:rPr>
              <a:t>  </a:t>
            </a:r>
            <a:r>
              <a:rPr lang="de-DE" altLang="ru-RU">
                <a:solidFill>
                  <a:schemeClr val="bg1"/>
                </a:solidFill>
                <a:sym typeface="Wingdings" panose="05000000000000000000" pitchFamily="2" charset="2"/>
              </a:rPr>
              <a:t></a:t>
            </a:r>
            <a:r>
              <a:rPr lang="de-DE" altLang="ru-RU">
                <a:solidFill>
                  <a:schemeClr val="bg1"/>
                </a:solidFill>
              </a:rPr>
              <a:t>  Page </a:t>
            </a:r>
            <a:fld id="{BAB06281-53CC-48EC-8F85-E03506EFCF40}" type="slidenum">
              <a:rPr lang="de-DE" altLang="ru-RU">
                <a:solidFill>
                  <a:schemeClr val="bg1"/>
                </a:solidFill>
              </a:rPr>
              <a:pPr/>
              <a:t>14</a:t>
            </a:fld>
            <a:endParaRPr lang="de-DE" altLang="ru-RU">
              <a:solidFill>
                <a:schemeClr val="bg1"/>
              </a:solidFill>
            </a:endParaRPr>
          </a:p>
        </p:txBody>
      </p:sp>
      <p:cxnSp>
        <p:nvCxnSpPr>
          <p:cNvPr id="16389" name="Straight Arrow Connector 7"/>
          <p:cNvCxnSpPr>
            <a:cxnSpLocks noChangeShapeType="1"/>
          </p:cNvCxnSpPr>
          <p:nvPr/>
        </p:nvCxnSpPr>
        <p:spPr bwMode="auto">
          <a:xfrm>
            <a:off x="3276600" y="1341438"/>
            <a:ext cx="431800" cy="1587"/>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ru-RU" smtClean="0">
                <a:solidFill>
                  <a:srgbClr val="006666"/>
                </a:solidFill>
              </a:rPr>
              <a:t>Active</a:t>
            </a:r>
            <a:r>
              <a:rPr lang="en-US" altLang="ru-RU" smtClean="0"/>
              <a:t>      </a:t>
            </a:r>
            <a:r>
              <a:rPr lang="en-US" altLang="ru-RU" smtClean="0">
                <a:solidFill>
                  <a:srgbClr val="C00000"/>
                </a:solidFill>
              </a:rPr>
              <a:t> Passive </a:t>
            </a:r>
            <a:r>
              <a:rPr lang="en-US" altLang="ru-RU" smtClean="0"/>
              <a:t>(the key)</a:t>
            </a:r>
            <a:r>
              <a:rPr lang="en-US" altLang="ru-RU" smtClean="0">
                <a:solidFill>
                  <a:srgbClr val="C00000"/>
                </a:solidFill>
              </a:rPr>
              <a:t> </a:t>
            </a:r>
            <a:endParaRPr lang="sr-Latn-CS" altLang="ru-RU" smtClean="0">
              <a:solidFill>
                <a:srgbClr val="C00000"/>
              </a:solidFill>
            </a:endParaRPr>
          </a:p>
        </p:txBody>
      </p:sp>
      <p:sp>
        <p:nvSpPr>
          <p:cNvPr id="3" name="Content Placeholder 2"/>
          <p:cNvSpPr>
            <a:spLocks noGrp="1"/>
          </p:cNvSpPr>
          <p:nvPr>
            <p:ph idx="1"/>
          </p:nvPr>
        </p:nvSpPr>
        <p:spPr/>
        <p:txBody>
          <a:bodyPr/>
          <a:lstStyle/>
          <a:p>
            <a:r>
              <a:rPr lang="en-US" altLang="ru-RU" smtClean="0">
                <a:solidFill>
                  <a:srgbClr val="006666"/>
                </a:solidFill>
              </a:rPr>
              <a:t>The police arrested the suspect late last night.</a:t>
            </a:r>
          </a:p>
          <a:p>
            <a:r>
              <a:rPr lang="en-US" altLang="ru-RU" smtClean="0">
                <a:solidFill>
                  <a:srgbClr val="C00000"/>
                </a:solidFill>
              </a:rPr>
              <a:t>The suspect was arrested late last night.</a:t>
            </a:r>
          </a:p>
          <a:p>
            <a:r>
              <a:rPr lang="en-US" altLang="ru-RU" smtClean="0">
                <a:solidFill>
                  <a:srgbClr val="006666"/>
                </a:solidFill>
              </a:rPr>
              <a:t>They found him  after an intensive search. </a:t>
            </a:r>
          </a:p>
          <a:p>
            <a:r>
              <a:rPr lang="en-US" altLang="ru-RU" smtClean="0">
                <a:solidFill>
                  <a:srgbClr val="C00000"/>
                </a:solidFill>
              </a:rPr>
              <a:t>He was found after an intensive search.</a:t>
            </a:r>
          </a:p>
          <a:p>
            <a:r>
              <a:rPr lang="en-US" altLang="ru-RU" smtClean="0">
                <a:solidFill>
                  <a:srgbClr val="006666"/>
                </a:solidFill>
              </a:rPr>
              <a:t>Two detectives questioned him and charged him with murder.</a:t>
            </a:r>
          </a:p>
          <a:p>
            <a:r>
              <a:rPr lang="en-US" altLang="ru-RU" smtClean="0">
                <a:solidFill>
                  <a:srgbClr val="C00000"/>
                </a:solidFill>
              </a:rPr>
              <a:t>He was questioned  and charged with murder by two detectives. </a:t>
            </a:r>
          </a:p>
          <a:p>
            <a:r>
              <a:rPr lang="en-US" altLang="ru-RU" smtClean="0">
                <a:solidFill>
                  <a:srgbClr val="006666"/>
                </a:solidFill>
              </a:rPr>
              <a:t>They will take him to court later today.</a:t>
            </a:r>
          </a:p>
          <a:p>
            <a:r>
              <a:rPr lang="en-US" altLang="ru-RU" smtClean="0">
                <a:solidFill>
                  <a:srgbClr val="C00000"/>
                </a:solidFill>
              </a:rPr>
              <a:t>He will be taken to court later today.</a:t>
            </a:r>
          </a:p>
          <a:p>
            <a:endParaRPr lang="sr-Latn-CS" altLang="ru-RU" smtClean="0"/>
          </a:p>
        </p:txBody>
      </p:sp>
      <p:sp>
        <p:nvSpPr>
          <p:cNvPr id="1741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DE" altLang="ru-RU">
                <a:solidFill>
                  <a:schemeClr val="bg1"/>
                </a:solidFill>
              </a:rPr>
              <a:t>  </a:t>
            </a:r>
            <a:r>
              <a:rPr lang="de-DE" altLang="ru-RU">
                <a:solidFill>
                  <a:schemeClr val="bg1"/>
                </a:solidFill>
                <a:sym typeface="Wingdings" panose="05000000000000000000" pitchFamily="2" charset="2"/>
              </a:rPr>
              <a:t></a:t>
            </a:r>
            <a:r>
              <a:rPr lang="de-DE" altLang="ru-RU">
                <a:solidFill>
                  <a:schemeClr val="bg1"/>
                </a:solidFill>
              </a:rPr>
              <a:t>  Page </a:t>
            </a:r>
            <a:fld id="{0755B123-0D88-41F9-8516-A671EAFB0D0F}" type="slidenum">
              <a:rPr lang="de-DE" altLang="ru-RU">
                <a:solidFill>
                  <a:schemeClr val="bg1"/>
                </a:solidFill>
              </a:rPr>
              <a:pPr/>
              <a:t>15</a:t>
            </a:fld>
            <a:endParaRPr lang="de-DE" altLang="ru-RU">
              <a:solidFill>
                <a:schemeClr val="bg1"/>
              </a:solidFill>
            </a:endParaRPr>
          </a:p>
        </p:txBody>
      </p:sp>
      <p:cxnSp>
        <p:nvCxnSpPr>
          <p:cNvPr id="17413" name="Straight Arrow Connector 5"/>
          <p:cNvCxnSpPr>
            <a:cxnSpLocks noChangeShapeType="1"/>
          </p:cNvCxnSpPr>
          <p:nvPr/>
        </p:nvCxnSpPr>
        <p:spPr bwMode="auto">
          <a:xfrm>
            <a:off x="1619250" y="1268413"/>
            <a:ext cx="431800" cy="1587"/>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DE" altLang="ru-RU">
                <a:solidFill>
                  <a:schemeClr val="bg1"/>
                </a:solidFill>
              </a:rPr>
              <a:t>  </a:t>
            </a:r>
            <a:r>
              <a:rPr lang="de-DE" altLang="ru-RU">
                <a:solidFill>
                  <a:schemeClr val="bg1"/>
                </a:solidFill>
                <a:sym typeface="Wingdings" panose="05000000000000000000" pitchFamily="2" charset="2"/>
              </a:rPr>
              <a:t></a:t>
            </a:r>
            <a:r>
              <a:rPr lang="de-DE" altLang="ru-RU">
                <a:solidFill>
                  <a:schemeClr val="bg1"/>
                </a:solidFill>
              </a:rPr>
              <a:t>  Page </a:t>
            </a:r>
            <a:fld id="{AF348B17-2C55-43E1-A008-D631B3A32549}" type="slidenum">
              <a:rPr lang="de-DE" altLang="ru-RU">
                <a:solidFill>
                  <a:schemeClr val="bg1"/>
                </a:solidFill>
              </a:rPr>
              <a:pPr/>
              <a:t>2</a:t>
            </a:fld>
            <a:endParaRPr lang="de-DE" altLang="ru-RU">
              <a:solidFill>
                <a:schemeClr val="bg1"/>
              </a:solidFill>
            </a:endParaRPr>
          </a:p>
        </p:txBody>
      </p:sp>
      <p:sp>
        <p:nvSpPr>
          <p:cNvPr id="4099" name="Rectangle 2"/>
          <p:cNvSpPr>
            <a:spLocks noGrp="1" noChangeArrowheads="1"/>
          </p:cNvSpPr>
          <p:nvPr>
            <p:ph type="title"/>
          </p:nvPr>
        </p:nvSpPr>
        <p:spPr/>
        <p:txBody>
          <a:bodyPr/>
          <a:lstStyle/>
          <a:p>
            <a:pPr eaLnBrk="1" hangingPunct="1"/>
            <a:r>
              <a:rPr lang="en-GB" altLang="ru-RU" b="0" smtClean="0"/>
              <a:t>A sad story…</a:t>
            </a:r>
            <a:endParaRPr lang="en-US" altLang="ru-RU" b="0" smtClean="0"/>
          </a:p>
        </p:txBody>
      </p:sp>
      <p:sp>
        <p:nvSpPr>
          <p:cNvPr id="4100" name="Rectangle 3"/>
          <p:cNvSpPr>
            <a:spLocks noGrp="1" noChangeArrowheads="1"/>
          </p:cNvSpPr>
          <p:nvPr>
            <p:ph type="body" idx="1"/>
          </p:nvPr>
        </p:nvSpPr>
        <p:spPr/>
        <p:txBody>
          <a:bodyPr/>
          <a:lstStyle/>
          <a:p>
            <a:r>
              <a:rPr lang="en-GB" altLang="ru-RU" smtClean="0"/>
              <a:t>Last week I  found a great apartment. The rent was reasonable. That’s why…</a:t>
            </a:r>
            <a:endParaRPr lang="en-US" altLang="ru-RU" smtClean="0"/>
          </a:p>
        </p:txBody>
      </p:sp>
      <p:pic>
        <p:nvPicPr>
          <p:cNvPr id="4101" name="Picture 4" descr="great apart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8538" y="2505075"/>
            <a:ext cx="3536950" cy="264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DE" altLang="ru-RU">
                <a:solidFill>
                  <a:schemeClr val="bg1"/>
                </a:solidFill>
              </a:rPr>
              <a:t>  </a:t>
            </a:r>
            <a:r>
              <a:rPr lang="de-DE" altLang="ru-RU">
                <a:solidFill>
                  <a:schemeClr val="bg1"/>
                </a:solidFill>
                <a:sym typeface="Wingdings" panose="05000000000000000000" pitchFamily="2" charset="2"/>
              </a:rPr>
              <a:t></a:t>
            </a:r>
            <a:r>
              <a:rPr lang="de-DE" altLang="ru-RU">
                <a:solidFill>
                  <a:schemeClr val="bg1"/>
                </a:solidFill>
              </a:rPr>
              <a:t>  Page </a:t>
            </a:r>
            <a:fld id="{122FC070-4674-472D-9037-AA18434B0EF5}" type="slidenum">
              <a:rPr lang="de-DE" altLang="ru-RU">
                <a:solidFill>
                  <a:schemeClr val="bg1"/>
                </a:solidFill>
              </a:rPr>
              <a:pPr/>
              <a:t>3</a:t>
            </a:fld>
            <a:endParaRPr lang="de-DE" altLang="ru-RU">
              <a:solidFill>
                <a:schemeClr val="bg1"/>
              </a:solidFill>
            </a:endParaRPr>
          </a:p>
        </p:txBody>
      </p:sp>
      <p:sp>
        <p:nvSpPr>
          <p:cNvPr id="5123" name="Rectangle 4"/>
          <p:cNvSpPr>
            <a:spLocks noGrp="1" noChangeArrowheads="1"/>
          </p:cNvSpPr>
          <p:nvPr>
            <p:ph type="title"/>
          </p:nvPr>
        </p:nvSpPr>
        <p:spPr/>
        <p:txBody>
          <a:bodyPr/>
          <a:lstStyle/>
          <a:p>
            <a:pPr eaLnBrk="1" hangingPunct="1"/>
            <a:r>
              <a:rPr lang="en-GB" altLang="ru-RU" b="0" smtClean="0"/>
              <a:t>I decided to throw a party the other night.</a:t>
            </a:r>
            <a:endParaRPr lang="en-US" altLang="ru-RU" b="0" smtClean="0"/>
          </a:p>
        </p:txBody>
      </p:sp>
      <p:pic>
        <p:nvPicPr>
          <p:cNvPr id="5124" name="Picture 8" descr="throwing a party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484438" y="2205038"/>
            <a:ext cx="3959225" cy="3240087"/>
          </a:xfrm>
          <a:noFill/>
        </p:spPr>
      </p:pic>
    </p:spTree>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14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DE" altLang="ru-RU">
                <a:solidFill>
                  <a:schemeClr val="bg1"/>
                </a:solidFill>
              </a:rPr>
              <a:t>  </a:t>
            </a:r>
            <a:r>
              <a:rPr lang="de-DE" altLang="ru-RU">
                <a:solidFill>
                  <a:schemeClr val="bg1"/>
                </a:solidFill>
                <a:sym typeface="Wingdings" panose="05000000000000000000" pitchFamily="2" charset="2"/>
              </a:rPr>
              <a:t></a:t>
            </a:r>
            <a:r>
              <a:rPr lang="de-DE" altLang="ru-RU">
                <a:solidFill>
                  <a:schemeClr val="bg1"/>
                </a:solidFill>
              </a:rPr>
              <a:t>  Page </a:t>
            </a:r>
            <a:fld id="{6D315FB7-C50B-40AB-A3A5-726EB1A21D89}" type="slidenum">
              <a:rPr lang="de-DE" altLang="ru-RU">
                <a:solidFill>
                  <a:schemeClr val="bg1"/>
                </a:solidFill>
              </a:rPr>
              <a:pPr/>
              <a:t>4</a:t>
            </a:fld>
            <a:endParaRPr lang="de-DE" altLang="ru-RU">
              <a:solidFill>
                <a:schemeClr val="bg1"/>
              </a:solidFill>
            </a:endParaRPr>
          </a:p>
        </p:txBody>
      </p:sp>
      <p:sp>
        <p:nvSpPr>
          <p:cNvPr id="6147" name="Rectangle 2"/>
          <p:cNvSpPr>
            <a:spLocks noGrp="1" noChangeArrowheads="1"/>
          </p:cNvSpPr>
          <p:nvPr>
            <p:ph type="title"/>
          </p:nvPr>
        </p:nvSpPr>
        <p:spPr/>
        <p:txBody>
          <a:bodyPr/>
          <a:lstStyle/>
          <a:p>
            <a:pPr eaLnBrk="1" hangingPunct="1"/>
            <a:r>
              <a:rPr lang="en-GB" altLang="ru-RU" b="0" smtClean="0"/>
              <a:t>The next day I was thrown out of it!</a:t>
            </a:r>
            <a:endParaRPr lang="en-US" altLang="ru-RU" b="0" smtClean="0"/>
          </a:p>
        </p:txBody>
      </p:sp>
      <p:pic>
        <p:nvPicPr>
          <p:cNvPr id="6148" name="Picture 5" descr="evicted (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59113" y="2276475"/>
            <a:ext cx="3097212" cy="3097213"/>
          </a:xfrm>
          <a:noFill/>
        </p:spPr>
      </p:pic>
    </p:spTree>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DE" altLang="ru-RU">
                <a:solidFill>
                  <a:schemeClr val="bg1"/>
                </a:solidFill>
              </a:rPr>
              <a:t>  </a:t>
            </a:r>
            <a:r>
              <a:rPr lang="de-DE" altLang="ru-RU">
                <a:solidFill>
                  <a:schemeClr val="bg1"/>
                </a:solidFill>
                <a:sym typeface="Wingdings" panose="05000000000000000000" pitchFamily="2" charset="2"/>
              </a:rPr>
              <a:t></a:t>
            </a:r>
            <a:r>
              <a:rPr lang="de-DE" altLang="ru-RU">
                <a:solidFill>
                  <a:schemeClr val="bg1"/>
                </a:solidFill>
              </a:rPr>
              <a:t>  Page </a:t>
            </a:r>
            <a:fld id="{C3C9F0DA-1673-4813-8983-2525A89433DC}" type="slidenum">
              <a:rPr lang="de-DE" altLang="ru-RU">
                <a:solidFill>
                  <a:schemeClr val="bg1"/>
                </a:solidFill>
              </a:rPr>
              <a:pPr/>
              <a:t>5</a:t>
            </a:fld>
            <a:endParaRPr lang="de-DE" altLang="ru-RU">
              <a:solidFill>
                <a:schemeClr val="bg1"/>
              </a:solidFill>
            </a:endParaRPr>
          </a:p>
        </p:txBody>
      </p:sp>
      <p:sp>
        <p:nvSpPr>
          <p:cNvPr id="7171" name="Rectangle 2"/>
          <p:cNvSpPr>
            <a:spLocks noGrp="1" noChangeArrowheads="1"/>
          </p:cNvSpPr>
          <p:nvPr>
            <p:ph type="title"/>
          </p:nvPr>
        </p:nvSpPr>
        <p:spPr/>
        <p:txBody>
          <a:bodyPr/>
          <a:lstStyle/>
          <a:p>
            <a:pPr eaLnBrk="1" hangingPunct="1"/>
            <a:r>
              <a:rPr lang="en-GB" altLang="ru-RU" sz="3200" b="0" smtClean="0"/>
              <a:t>Active or passive</a:t>
            </a:r>
            <a:endParaRPr lang="en-US" altLang="ru-RU" sz="3200" b="0" smtClean="0"/>
          </a:p>
        </p:txBody>
      </p:sp>
      <p:sp>
        <p:nvSpPr>
          <p:cNvPr id="7172" name="Rectangle 3"/>
          <p:cNvSpPr>
            <a:spLocks noGrp="1" noChangeArrowheads="1"/>
          </p:cNvSpPr>
          <p:nvPr>
            <p:ph type="body" idx="1"/>
          </p:nvPr>
        </p:nvSpPr>
        <p:spPr>
          <a:solidFill>
            <a:schemeClr val="folHlink"/>
          </a:solidFill>
        </p:spPr>
        <p:txBody>
          <a:bodyPr/>
          <a:lstStyle/>
          <a:p>
            <a:r>
              <a:rPr lang="en-GB" altLang="ru-RU" sz="2400" i="1" smtClean="0"/>
              <a:t>I threw a party the other night.</a:t>
            </a:r>
            <a:r>
              <a:rPr lang="en-GB" altLang="ru-RU" sz="2400" smtClean="0"/>
              <a:t> (active)</a:t>
            </a:r>
          </a:p>
          <a:p>
            <a:pPr>
              <a:buFont typeface="Wingdings" panose="05000000000000000000" pitchFamily="2" charset="2"/>
              <a:buNone/>
            </a:pPr>
            <a:r>
              <a:rPr lang="en-GB" altLang="ru-RU" sz="2400" smtClean="0"/>
              <a:t>       </a:t>
            </a:r>
            <a:r>
              <a:rPr lang="en-GB" altLang="ru-RU" sz="2400" smtClean="0">
                <a:solidFill>
                  <a:srgbClr val="333399"/>
                </a:solidFill>
              </a:rPr>
              <a:t>meaning</a:t>
            </a:r>
            <a:r>
              <a:rPr lang="en-GB" altLang="ru-RU" sz="2400" smtClean="0"/>
              <a:t>: </a:t>
            </a:r>
            <a:r>
              <a:rPr lang="en-GB" altLang="ru-RU" sz="2400" smtClean="0">
                <a:solidFill>
                  <a:schemeClr val="accent1"/>
                </a:solidFill>
              </a:rPr>
              <a:t>I did something</a:t>
            </a:r>
            <a:r>
              <a:rPr lang="en-GB" altLang="ru-RU" sz="2400" smtClean="0"/>
              <a:t>.</a:t>
            </a:r>
          </a:p>
          <a:p>
            <a:pPr>
              <a:buFont typeface="Wingdings" panose="05000000000000000000" pitchFamily="2" charset="2"/>
              <a:buChar char="q"/>
            </a:pPr>
            <a:r>
              <a:rPr lang="en-GB" altLang="ru-RU" sz="2400" i="1" smtClean="0"/>
              <a:t>I was thrown out of it</a:t>
            </a:r>
            <a:r>
              <a:rPr lang="en-GB" altLang="ru-RU" sz="2400" smtClean="0"/>
              <a:t>. (passive)</a:t>
            </a:r>
          </a:p>
          <a:p>
            <a:pPr>
              <a:buFont typeface="Wingdings" panose="05000000000000000000" pitchFamily="2" charset="2"/>
              <a:buNone/>
            </a:pPr>
            <a:r>
              <a:rPr lang="en-GB" altLang="ru-RU" sz="2400" smtClean="0"/>
              <a:t>       </a:t>
            </a:r>
            <a:r>
              <a:rPr lang="en-GB" altLang="ru-RU" sz="2400" smtClean="0">
                <a:solidFill>
                  <a:srgbClr val="333399"/>
                </a:solidFill>
              </a:rPr>
              <a:t>meaning: </a:t>
            </a:r>
            <a:r>
              <a:rPr lang="en-GB" altLang="ru-RU" sz="2400" smtClean="0">
                <a:solidFill>
                  <a:schemeClr val="accent1"/>
                </a:solidFill>
              </a:rPr>
              <a:t>Something was done to me.</a:t>
            </a:r>
            <a:endParaRPr lang="en-US" altLang="ru-RU" sz="2400" smtClean="0"/>
          </a:p>
        </p:txBody>
      </p:sp>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DE" altLang="ru-RU">
                <a:solidFill>
                  <a:schemeClr val="bg1"/>
                </a:solidFill>
              </a:rPr>
              <a:t>  </a:t>
            </a:r>
            <a:r>
              <a:rPr lang="de-DE" altLang="ru-RU">
                <a:solidFill>
                  <a:schemeClr val="bg1"/>
                </a:solidFill>
                <a:sym typeface="Wingdings" panose="05000000000000000000" pitchFamily="2" charset="2"/>
              </a:rPr>
              <a:t></a:t>
            </a:r>
            <a:r>
              <a:rPr lang="de-DE" altLang="ru-RU">
                <a:solidFill>
                  <a:schemeClr val="bg1"/>
                </a:solidFill>
              </a:rPr>
              <a:t>  Page </a:t>
            </a:r>
            <a:fld id="{A5007465-F4C9-4647-B5D6-35F1055967FE}" type="slidenum">
              <a:rPr lang="de-DE" altLang="ru-RU">
                <a:solidFill>
                  <a:schemeClr val="bg1"/>
                </a:solidFill>
              </a:rPr>
              <a:pPr/>
              <a:t>6</a:t>
            </a:fld>
            <a:endParaRPr lang="de-DE" altLang="ru-RU">
              <a:solidFill>
                <a:schemeClr val="bg1"/>
              </a:solidFill>
            </a:endParaRPr>
          </a:p>
        </p:txBody>
      </p:sp>
      <p:sp>
        <p:nvSpPr>
          <p:cNvPr id="8195" name="Rectangle 2"/>
          <p:cNvSpPr>
            <a:spLocks noGrp="1" noChangeArrowheads="1"/>
          </p:cNvSpPr>
          <p:nvPr>
            <p:ph type="title"/>
          </p:nvPr>
        </p:nvSpPr>
        <p:spPr/>
        <p:txBody>
          <a:bodyPr/>
          <a:lstStyle/>
          <a:p>
            <a:pPr eaLnBrk="1" hangingPunct="1"/>
            <a:r>
              <a:rPr lang="en-GB" altLang="ru-RU" b="0" smtClean="0"/>
              <a:t>Form </a:t>
            </a:r>
            <a:endParaRPr lang="en-US" altLang="ru-RU" b="0" smtClean="0"/>
          </a:p>
        </p:txBody>
      </p:sp>
      <p:sp>
        <p:nvSpPr>
          <p:cNvPr id="8196" name="Rectangle 3"/>
          <p:cNvSpPr>
            <a:spLocks noGrp="1" noChangeArrowheads="1"/>
          </p:cNvSpPr>
          <p:nvPr>
            <p:ph type="body" idx="1"/>
          </p:nvPr>
        </p:nvSpPr>
        <p:spPr/>
        <p:txBody>
          <a:bodyPr/>
          <a:lstStyle/>
          <a:p>
            <a:pPr marL="0" indent="0"/>
            <a:r>
              <a:rPr lang="en-GB" altLang="ru-RU" sz="2400" smtClean="0"/>
              <a:t> The passive is formed with the verb </a:t>
            </a:r>
            <a:r>
              <a:rPr lang="en-GB" altLang="ru-RU" sz="2400" i="1" smtClean="0">
                <a:solidFill>
                  <a:srgbClr val="333399"/>
                </a:solidFill>
              </a:rPr>
              <a:t>to be</a:t>
            </a:r>
            <a:r>
              <a:rPr lang="en-GB" altLang="ru-RU" sz="2400" i="1" smtClean="0"/>
              <a:t> </a:t>
            </a:r>
            <a:r>
              <a:rPr lang="en-GB" altLang="ru-RU" sz="2400" smtClean="0"/>
              <a:t>(in the appropriate tense) + </a:t>
            </a:r>
            <a:r>
              <a:rPr lang="en-GB" altLang="ru-RU" sz="2400" i="1" smtClean="0">
                <a:solidFill>
                  <a:schemeClr val="bg2"/>
                </a:solidFill>
              </a:rPr>
              <a:t>past participle</a:t>
            </a:r>
            <a:r>
              <a:rPr lang="en-GB" altLang="ru-RU" sz="2400" smtClean="0"/>
              <a:t> (of the main verb)</a:t>
            </a:r>
          </a:p>
          <a:p>
            <a:pPr marL="801688" lvl="2" indent="-271463">
              <a:buFont typeface="Wingdings" panose="05000000000000000000" pitchFamily="2" charset="2"/>
              <a:buChar char="q"/>
            </a:pPr>
            <a:r>
              <a:rPr lang="en-GB" altLang="ru-RU" smtClean="0">
                <a:solidFill>
                  <a:srgbClr val="006666"/>
                </a:solidFill>
              </a:rPr>
              <a:t>The terrorist </a:t>
            </a:r>
            <a:r>
              <a:rPr lang="en-GB" altLang="ru-RU" smtClean="0">
                <a:solidFill>
                  <a:srgbClr val="333399"/>
                </a:solidFill>
              </a:rPr>
              <a:t>was</a:t>
            </a:r>
            <a:r>
              <a:rPr lang="en-GB" altLang="ru-RU" smtClean="0">
                <a:solidFill>
                  <a:srgbClr val="006666"/>
                </a:solidFill>
              </a:rPr>
              <a:t> </a:t>
            </a:r>
            <a:r>
              <a:rPr lang="en-GB" altLang="ru-RU" smtClean="0">
                <a:solidFill>
                  <a:schemeClr val="bg2"/>
                </a:solidFill>
              </a:rPr>
              <a:t>arrested</a:t>
            </a:r>
            <a:r>
              <a:rPr lang="en-GB" altLang="ru-RU" smtClean="0">
                <a:solidFill>
                  <a:srgbClr val="006666"/>
                </a:solidFill>
              </a:rPr>
              <a:t> early this morning.</a:t>
            </a:r>
          </a:p>
          <a:p>
            <a:pPr marL="801688" lvl="2" indent="-271463">
              <a:buFont typeface="Wingdings" panose="05000000000000000000" pitchFamily="2" charset="2"/>
              <a:buChar char="q"/>
            </a:pPr>
            <a:r>
              <a:rPr lang="en-GB" altLang="ru-RU" smtClean="0">
                <a:solidFill>
                  <a:srgbClr val="006666"/>
                </a:solidFill>
              </a:rPr>
              <a:t>Toyota cars </a:t>
            </a:r>
            <a:r>
              <a:rPr lang="en-GB" altLang="ru-RU" smtClean="0">
                <a:solidFill>
                  <a:srgbClr val="333399"/>
                </a:solidFill>
              </a:rPr>
              <a:t>are</a:t>
            </a:r>
            <a:r>
              <a:rPr lang="en-GB" altLang="ru-RU" smtClean="0">
                <a:solidFill>
                  <a:srgbClr val="006666"/>
                </a:solidFill>
              </a:rPr>
              <a:t> </a:t>
            </a:r>
            <a:r>
              <a:rPr lang="en-GB" altLang="ru-RU" smtClean="0">
                <a:solidFill>
                  <a:schemeClr val="bg2"/>
                </a:solidFill>
              </a:rPr>
              <a:t>made</a:t>
            </a:r>
            <a:r>
              <a:rPr lang="en-GB" altLang="ru-RU" smtClean="0">
                <a:solidFill>
                  <a:srgbClr val="006666"/>
                </a:solidFill>
              </a:rPr>
              <a:t> in Japan.</a:t>
            </a:r>
          </a:p>
          <a:p>
            <a:pPr marL="801688" lvl="2" indent="-271463">
              <a:buFont typeface="Wingdings" panose="05000000000000000000" pitchFamily="2" charset="2"/>
              <a:buChar char="q"/>
            </a:pPr>
            <a:r>
              <a:rPr lang="en-GB" altLang="ru-RU" smtClean="0">
                <a:solidFill>
                  <a:srgbClr val="006666"/>
                </a:solidFill>
              </a:rPr>
              <a:t>A new class representative </a:t>
            </a:r>
            <a:r>
              <a:rPr lang="en-GB" altLang="ru-RU" smtClean="0">
                <a:solidFill>
                  <a:srgbClr val="333399"/>
                </a:solidFill>
              </a:rPr>
              <a:t>will be</a:t>
            </a:r>
            <a:r>
              <a:rPr lang="en-GB" altLang="ru-RU" smtClean="0">
                <a:solidFill>
                  <a:srgbClr val="006666"/>
                </a:solidFill>
              </a:rPr>
              <a:t> </a:t>
            </a:r>
            <a:r>
              <a:rPr lang="en-GB" altLang="ru-RU" smtClean="0">
                <a:solidFill>
                  <a:schemeClr val="bg2"/>
                </a:solidFill>
              </a:rPr>
              <a:t>chosen</a:t>
            </a:r>
            <a:r>
              <a:rPr lang="en-GB" altLang="ru-RU" smtClean="0">
                <a:solidFill>
                  <a:srgbClr val="006666"/>
                </a:solidFill>
              </a:rPr>
              <a:t> on Monday.</a:t>
            </a:r>
          </a:p>
          <a:p>
            <a:pPr marL="801688" lvl="2" indent="-271463">
              <a:buFont typeface="Wingdings" panose="05000000000000000000" pitchFamily="2" charset="2"/>
              <a:buNone/>
            </a:pPr>
            <a:r>
              <a:rPr lang="en-GB" altLang="ru-RU" smtClean="0">
                <a:solidFill>
                  <a:schemeClr val="bg2"/>
                </a:solidFill>
              </a:rPr>
              <a:t>NB</a:t>
            </a:r>
            <a:r>
              <a:rPr lang="en-GB" altLang="ru-RU" smtClean="0"/>
              <a:t> These examples show that a passive sentence can be in whatever tense you like. The tense of the verb </a:t>
            </a:r>
            <a:r>
              <a:rPr lang="en-GB" altLang="ru-RU" i="1" smtClean="0">
                <a:solidFill>
                  <a:srgbClr val="333399"/>
                </a:solidFill>
              </a:rPr>
              <a:t>to be</a:t>
            </a:r>
            <a:r>
              <a:rPr lang="en-GB" altLang="ru-RU" smtClean="0"/>
              <a:t> changes to give different tenses in the passive.</a:t>
            </a:r>
            <a:endParaRPr lang="en-US" altLang="ru-RU" smtClean="0"/>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DE" altLang="ru-RU">
                <a:solidFill>
                  <a:schemeClr val="bg1"/>
                </a:solidFill>
              </a:rPr>
              <a:t>  </a:t>
            </a:r>
            <a:r>
              <a:rPr lang="de-DE" altLang="ru-RU">
                <a:solidFill>
                  <a:schemeClr val="bg1"/>
                </a:solidFill>
                <a:sym typeface="Wingdings" panose="05000000000000000000" pitchFamily="2" charset="2"/>
              </a:rPr>
              <a:t></a:t>
            </a:r>
            <a:r>
              <a:rPr lang="de-DE" altLang="ru-RU">
                <a:solidFill>
                  <a:schemeClr val="bg1"/>
                </a:solidFill>
              </a:rPr>
              <a:t>  Page </a:t>
            </a:r>
            <a:fld id="{6770C56D-4121-4ECF-B8DA-84437D073002}" type="slidenum">
              <a:rPr lang="de-DE" altLang="ru-RU">
                <a:solidFill>
                  <a:schemeClr val="bg1"/>
                </a:solidFill>
              </a:rPr>
              <a:pPr/>
              <a:t>7</a:t>
            </a:fld>
            <a:endParaRPr lang="de-DE" altLang="ru-RU">
              <a:solidFill>
                <a:schemeClr val="bg1"/>
              </a:solidFill>
            </a:endParaRPr>
          </a:p>
        </p:txBody>
      </p:sp>
      <p:sp>
        <p:nvSpPr>
          <p:cNvPr id="9219" name="Rectangle 2"/>
          <p:cNvSpPr>
            <a:spLocks noGrp="1" noChangeArrowheads="1"/>
          </p:cNvSpPr>
          <p:nvPr>
            <p:ph type="title"/>
          </p:nvPr>
        </p:nvSpPr>
        <p:spPr/>
        <p:txBody>
          <a:bodyPr/>
          <a:lstStyle/>
          <a:p>
            <a:pPr eaLnBrk="1" hangingPunct="1"/>
            <a:r>
              <a:rPr lang="en-GB" altLang="ru-RU" sz="3200" b="0" smtClean="0"/>
              <a:t>Let’s review the verb </a:t>
            </a:r>
            <a:r>
              <a:rPr lang="en-GB" altLang="ru-RU" sz="3200" b="0" i="1" smtClean="0">
                <a:solidFill>
                  <a:srgbClr val="006666"/>
                </a:solidFill>
              </a:rPr>
              <a:t>to be</a:t>
            </a:r>
            <a:endParaRPr lang="en-US" altLang="ru-RU" sz="3200" b="0" smtClean="0">
              <a:solidFill>
                <a:srgbClr val="006666"/>
              </a:solidFill>
            </a:endParaRPr>
          </a:p>
        </p:txBody>
      </p:sp>
      <p:sp>
        <p:nvSpPr>
          <p:cNvPr id="9220" name="Rectangle 3"/>
          <p:cNvSpPr>
            <a:spLocks noGrp="1" noChangeArrowheads="1"/>
          </p:cNvSpPr>
          <p:nvPr>
            <p:ph type="body" idx="1"/>
          </p:nvPr>
        </p:nvSpPr>
        <p:spPr/>
        <p:txBody>
          <a:bodyPr/>
          <a:lstStyle/>
          <a:p>
            <a:r>
              <a:rPr lang="en-GB" altLang="ru-RU" smtClean="0"/>
              <a:t>The Present Simple Tense – </a:t>
            </a:r>
            <a:r>
              <a:rPr lang="en-GB" altLang="ru-RU" smtClean="0">
                <a:solidFill>
                  <a:srgbClr val="006666"/>
                </a:solidFill>
              </a:rPr>
              <a:t>AM, IS, ARE</a:t>
            </a:r>
          </a:p>
          <a:p>
            <a:r>
              <a:rPr lang="en-GB" altLang="ru-RU" smtClean="0"/>
              <a:t>The Present Continuous Tense – </a:t>
            </a:r>
            <a:r>
              <a:rPr lang="en-GB" altLang="ru-RU" smtClean="0">
                <a:solidFill>
                  <a:srgbClr val="006666"/>
                </a:solidFill>
              </a:rPr>
              <a:t>AM/IS/ARE BEING</a:t>
            </a:r>
          </a:p>
          <a:p>
            <a:r>
              <a:rPr lang="en-GB" altLang="ru-RU" smtClean="0"/>
              <a:t>The Present Perfect Tense – </a:t>
            </a:r>
            <a:r>
              <a:rPr lang="en-GB" altLang="ru-RU" smtClean="0">
                <a:solidFill>
                  <a:srgbClr val="006666"/>
                </a:solidFill>
              </a:rPr>
              <a:t>HAVE BEEN, HAS BEEN</a:t>
            </a:r>
          </a:p>
          <a:p>
            <a:r>
              <a:rPr lang="en-GB" altLang="ru-RU" smtClean="0"/>
              <a:t>The Past Simple Tense – </a:t>
            </a:r>
            <a:r>
              <a:rPr lang="en-GB" altLang="ru-RU" smtClean="0">
                <a:solidFill>
                  <a:srgbClr val="006666"/>
                </a:solidFill>
              </a:rPr>
              <a:t>WAS, WERE</a:t>
            </a:r>
          </a:p>
          <a:p>
            <a:r>
              <a:rPr lang="en-GB" altLang="ru-RU" smtClean="0"/>
              <a:t>The Past Continuous Tense – </a:t>
            </a:r>
            <a:r>
              <a:rPr lang="en-GB" altLang="ru-RU" smtClean="0">
                <a:solidFill>
                  <a:srgbClr val="006666"/>
                </a:solidFill>
              </a:rPr>
              <a:t>WAS/WERE BEING</a:t>
            </a:r>
          </a:p>
          <a:p>
            <a:r>
              <a:rPr lang="en-GB" altLang="ru-RU" smtClean="0"/>
              <a:t>The Past Perfect Tense – </a:t>
            </a:r>
            <a:r>
              <a:rPr lang="en-GB" altLang="ru-RU" smtClean="0">
                <a:solidFill>
                  <a:srgbClr val="006666"/>
                </a:solidFill>
              </a:rPr>
              <a:t>HAD BEEN</a:t>
            </a:r>
          </a:p>
          <a:p>
            <a:r>
              <a:rPr lang="en-GB" altLang="ru-RU" smtClean="0"/>
              <a:t>The Future Tense – </a:t>
            </a:r>
            <a:r>
              <a:rPr lang="en-GB" altLang="ru-RU" smtClean="0">
                <a:solidFill>
                  <a:srgbClr val="006666"/>
                </a:solidFill>
              </a:rPr>
              <a:t>WILL BE</a:t>
            </a:r>
          </a:p>
          <a:p>
            <a:r>
              <a:rPr lang="en-GB" altLang="ru-RU" smtClean="0"/>
              <a:t>With modals – </a:t>
            </a:r>
            <a:r>
              <a:rPr lang="en-GB" altLang="ru-RU" smtClean="0">
                <a:solidFill>
                  <a:srgbClr val="006666"/>
                </a:solidFill>
              </a:rPr>
              <a:t>CAN BE, WOULD BE, SHOULD BE, MAY BE, MUST BE…</a:t>
            </a:r>
            <a:endParaRPr lang="en-US" altLang="ru-RU" smtClean="0"/>
          </a:p>
        </p:txBody>
      </p:sp>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DE" altLang="ru-RU">
                <a:solidFill>
                  <a:schemeClr val="bg1"/>
                </a:solidFill>
              </a:rPr>
              <a:t>  </a:t>
            </a:r>
            <a:r>
              <a:rPr lang="de-DE" altLang="ru-RU">
                <a:solidFill>
                  <a:schemeClr val="bg1"/>
                </a:solidFill>
                <a:sym typeface="Wingdings" panose="05000000000000000000" pitchFamily="2" charset="2"/>
              </a:rPr>
              <a:t></a:t>
            </a:r>
            <a:r>
              <a:rPr lang="de-DE" altLang="ru-RU">
                <a:solidFill>
                  <a:schemeClr val="bg1"/>
                </a:solidFill>
              </a:rPr>
              <a:t>  Page </a:t>
            </a:r>
            <a:fld id="{ECC84F75-65DF-43D6-AC43-487DCBE0A693}" type="slidenum">
              <a:rPr lang="de-DE" altLang="ru-RU">
                <a:solidFill>
                  <a:schemeClr val="bg1"/>
                </a:solidFill>
              </a:rPr>
              <a:pPr/>
              <a:t>8</a:t>
            </a:fld>
            <a:endParaRPr lang="de-DE" altLang="ru-RU">
              <a:solidFill>
                <a:schemeClr val="bg1"/>
              </a:solidFill>
            </a:endParaRPr>
          </a:p>
        </p:txBody>
      </p:sp>
      <p:sp>
        <p:nvSpPr>
          <p:cNvPr id="10243" name="Rectangle 2"/>
          <p:cNvSpPr>
            <a:spLocks noGrp="1" noChangeArrowheads="1"/>
          </p:cNvSpPr>
          <p:nvPr>
            <p:ph type="title"/>
          </p:nvPr>
        </p:nvSpPr>
        <p:spPr/>
        <p:txBody>
          <a:bodyPr/>
          <a:lstStyle/>
          <a:p>
            <a:pPr eaLnBrk="1" hangingPunct="1"/>
            <a:r>
              <a:rPr lang="en-GB" altLang="ru-RU" b="0" smtClean="0"/>
              <a:t>Do these sentences have the same meaning?</a:t>
            </a:r>
            <a:endParaRPr lang="en-US" altLang="ru-RU" b="0" smtClean="0"/>
          </a:p>
        </p:txBody>
      </p:sp>
      <p:sp>
        <p:nvSpPr>
          <p:cNvPr id="10244" name="Rectangle 3"/>
          <p:cNvSpPr>
            <a:spLocks noGrp="1" noChangeArrowheads="1"/>
          </p:cNvSpPr>
          <p:nvPr>
            <p:ph type="body" idx="1"/>
          </p:nvPr>
        </p:nvSpPr>
        <p:spPr>
          <a:xfrm>
            <a:off x="423863" y="1484313"/>
            <a:ext cx="8177212" cy="4310062"/>
          </a:xfrm>
        </p:spPr>
        <p:txBody>
          <a:bodyPr/>
          <a:lstStyle/>
          <a:p>
            <a:r>
              <a:rPr lang="en-GB" altLang="ru-RU" smtClean="0"/>
              <a:t>What’s the difference?</a:t>
            </a:r>
            <a:endParaRPr lang="en-US" altLang="ru-RU" smtClean="0"/>
          </a:p>
        </p:txBody>
      </p:sp>
      <p:pic>
        <p:nvPicPr>
          <p:cNvPr id="10245" name="Picture 4" descr="la_passive_active_voi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1989138"/>
            <a:ext cx="6192838"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DE" altLang="ru-RU">
                <a:solidFill>
                  <a:schemeClr val="bg1"/>
                </a:solidFill>
              </a:rPr>
              <a:t>  </a:t>
            </a:r>
            <a:r>
              <a:rPr lang="de-DE" altLang="ru-RU">
                <a:solidFill>
                  <a:schemeClr val="bg1"/>
                </a:solidFill>
                <a:sym typeface="Wingdings" panose="05000000000000000000" pitchFamily="2" charset="2"/>
              </a:rPr>
              <a:t></a:t>
            </a:r>
            <a:r>
              <a:rPr lang="de-DE" altLang="ru-RU">
                <a:solidFill>
                  <a:schemeClr val="bg1"/>
                </a:solidFill>
              </a:rPr>
              <a:t>  Page </a:t>
            </a:r>
            <a:fld id="{7679B96E-B50C-45FF-89F4-63ECB0D66360}" type="slidenum">
              <a:rPr lang="de-DE" altLang="ru-RU">
                <a:solidFill>
                  <a:schemeClr val="bg1"/>
                </a:solidFill>
              </a:rPr>
              <a:pPr/>
              <a:t>9</a:t>
            </a:fld>
            <a:endParaRPr lang="de-DE" altLang="ru-RU">
              <a:solidFill>
                <a:schemeClr val="bg1"/>
              </a:solidFill>
            </a:endParaRPr>
          </a:p>
        </p:txBody>
      </p:sp>
      <p:sp>
        <p:nvSpPr>
          <p:cNvPr id="11267" name="Rectangle 2"/>
          <p:cNvSpPr>
            <a:spLocks noGrp="1" noChangeArrowheads="1"/>
          </p:cNvSpPr>
          <p:nvPr>
            <p:ph type="title"/>
          </p:nvPr>
        </p:nvSpPr>
        <p:spPr/>
        <p:txBody>
          <a:bodyPr/>
          <a:lstStyle/>
          <a:p>
            <a:pPr eaLnBrk="1" hangingPunct="1"/>
            <a:r>
              <a:rPr lang="en-GB" altLang="ru-RU" smtClean="0"/>
              <a:t>Use </a:t>
            </a:r>
            <a:endParaRPr lang="en-US" altLang="ru-RU" smtClean="0"/>
          </a:p>
        </p:txBody>
      </p:sp>
      <p:sp>
        <p:nvSpPr>
          <p:cNvPr id="11268" name="Rectangle 3"/>
          <p:cNvSpPr>
            <a:spLocks noGrp="1" noChangeArrowheads="1"/>
          </p:cNvSpPr>
          <p:nvPr>
            <p:ph type="body" idx="1"/>
          </p:nvPr>
        </p:nvSpPr>
        <p:spPr/>
        <p:txBody>
          <a:bodyPr/>
          <a:lstStyle/>
          <a:p>
            <a:r>
              <a:rPr lang="en-GB" altLang="ru-RU" smtClean="0"/>
              <a:t>The passive is more common in written than spoken English. It sounds formal and impersonal, and for that reason is often used in:</a:t>
            </a:r>
          </a:p>
          <a:p>
            <a:pPr lvl="1">
              <a:buFont typeface="Wingdings" panose="05000000000000000000" pitchFamily="2" charset="2"/>
              <a:buChar char="§"/>
            </a:pPr>
            <a:r>
              <a:rPr lang="en-GB" altLang="ru-RU" smtClean="0"/>
              <a:t>reports of crimes or legal procedures – </a:t>
            </a:r>
            <a:r>
              <a:rPr lang="en-GB" altLang="ru-RU" smtClean="0">
                <a:solidFill>
                  <a:srgbClr val="006666"/>
                </a:solidFill>
              </a:rPr>
              <a:t>He was sentenced to two years in prison.   </a:t>
            </a:r>
          </a:p>
          <a:p>
            <a:pPr lvl="1">
              <a:buFont typeface="Wingdings" panose="05000000000000000000" pitchFamily="2" charset="2"/>
              <a:buChar char="§"/>
            </a:pPr>
            <a:r>
              <a:rPr lang="en-GB" altLang="ru-RU" smtClean="0"/>
              <a:t>newspaper reports – </a:t>
            </a:r>
            <a:r>
              <a:rPr lang="en-GB" altLang="ru-RU" smtClean="0">
                <a:solidFill>
                  <a:srgbClr val="006666"/>
                </a:solidFill>
              </a:rPr>
              <a:t>The match was postponed due to a heavy fog.</a:t>
            </a:r>
          </a:p>
          <a:p>
            <a:pPr lvl="1">
              <a:buFont typeface="Wingdings" panose="05000000000000000000" pitchFamily="2" charset="2"/>
              <a:buChar char="§"/>
            </a:pPr>
            <a:r>
              <a:rPr lang="en-GB" altLang="ru-RU" smtClean="0"/>
              <a:t>scientific writing – </a:t>
            </a:r>
            <a:r>
              <a:rPr lang="en-GB" altLang="ru-RU" smtClean="0">
                <a:solidFill>
                  <a:srgbClr val="006666"/>
                </a:solidFill>
              </a:rPr>
              <a:t>Three millilitres of water are added to the mixture.</a:t>
            </a:r>
          </a:p>
          <a:p>
            <a:pPr lvl="1">
              <a:buFont typeface="Wingdings" panose="05000000000000000000" pitchFamily="2" charset="2"/>
              <a:buChar char="§"/>
            </a:pPr>
            <a:r>
              <a:rPr lang="en-GB" altLang="ru-RU" smtClean="0"/>
              <a:t>announcements – </a:t>
            </a:r>
            <a:r>
              <a:rPr lang="en-GB" altLang="ru-RU" smtClean="0">
                <a:solidFill>
                  <a:srgbClr val="006666"/>
                </a:solidFill>
              </a:rPr>
              <a:t>Flight BA 302 to London is delayed by two hours.</a:t>
            </a:r>
          </a:p>
          <a:p>
            <a:pPr lvl="1">
              <a:buFont typeface="Wingdings" panose="05000000000000000000" pitchFamily="2" charset="2"/>
              <a:buChar char="§"/>
            </a:pPr>
            <a:r>
              <a:rPr lang="en-GB" altLang="ru-RU" smtClean="0"/>
              <a:t>notices – </a:t>
            </a:r>
            <a:r>
              <a:rPr lang="en-GB" altLang="ru-RU" smtClean="0">
                <a:solidFill>
                  <a:srgbClr val="006666"/>
                </a:solidFill>
              </a:rPr>
              <a:t>Customers are requested not to smoke.</a:t>
            </a:r>
            <a:endParaRPr lang="en-US" altLang="ru-RU" smtClean="0">
              <a:solidFill>
                <a:srgbClr val="006666"/>
              </a:solidFill>
            </a:endParaRPr>
          </a:p>
        </p:txBody>
      </p:sp>
    </p:spTree>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F49B17"/>
      </a:dk2>
      <a:lt2>
        <a:srgbClr val="B5412C"/>
      </a:lt2>
      <a:accent1>
        <a:srgbClr val="496954"/>
      </a:accent1>
      <a:accent2>
        <a:srgbClr val="658570"/>
      </a:accent2>
      <a:accent3>
        <a:srgbClr val="FFFFFF"/>
      </a:accent3>
      <a:accent4>
        <a:srgbClr val="000000"/>
      </a:accent4>
      <a:accent5>
        <a:srgbClr val="B1B9B3"/>
      </a:accent5>
      <a:accent6>
        <a:srgbClr val="5B7865"/>
      </a:accent6>
      <a:hlink>
        <a:srgbClr val="9EBEA9"/>
      </a:hlink>
      <a:folHlink>
        <a:srgbClr val="CAEAD5"/>
      </a:folHlink>
    </a:clrScheme>
    <a:fontScheme name="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F49B17"/>
        </a:dk2>
        <a:lt2>
          <a:srgbClr val="B5412C"/>
        </a:lt2>
        <a:accent1>
          <a:srgbClr val="496954"/>
        </a:accent1>
        <a:accent2>
          <a:srgbClr val="658570"/>
        </a:accent2>
        <a:accent3>
          <a:srgbClr val="FFFFFF"/>
        </a:accent3>
        <a:accent4>
          <a:srgbClr val="000000"/>
        </a:accent4>
        <a:accent5>
          <a:srgbClr val="B1B9B3"/>
        </a:accent5>
        <a:accent6>
          <a:srgbClr val="5B7865"/>
        </a:accent6>
        <a:hlink>
          <a:srgbClr val="9EBEA9"/>
        </a:hlink>
        <a:folHlink>
          <a:srgbClr val="CAEAD5"/>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Clipboard (1)</Template>
  <TotalTime>370</TotalTime>
  <Words>850</Words>
  <Application>Microsoft Office PowerPoint</Application>
  <PresentationFormat>On-screen Show (4:3)</PresentationFormat>
  <Paragraphs>91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Times New Roman</vt:lpstr>
      <vt:lpstr>Wingdings</vt:lpstr>
      <vt:lpstr>Standarddesign</vt:lpstr>
      <vt:lpstr>Active and passive voice </vt:lpstr>
      <vt:lpstr>A sad story…</vt:lpstr>
      <vt:lpstr>I decided to throw a party the other night.</vt:lpstr>
      <vt:lpstr>The next day I was thrown out of it!</vt:lpstr>
      <vt:lpstr>Active or passive</vt:lpstr>
      <vt:lpstr>Form </vt:lpstr>
      <vt:lpstr>Let’s review the verb to be</vt:lpstr>
      <vt:lpstr>Do these sentences have the same meaning?</vt:lpstr>
      <vt:lpstr>Use </vt:lpstr>
      <vt:lpstr>Use </vt:lpstr>
      <vt:lpstr>Practice </vt:lpstr>
      <vt:lpstr>Practice – the key</vt:lpstr>
      <vt:lpstr>Active → Passive (steps)</vt:lpstr>
      <vt:lpstr>Practice - Active       Passive </vt:lpstr>
      <vt:lpstr>Active       Passive (the key)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Active and passive voice</dc:title>
  <dc:creator>My PC</dc:creator>
  <cp:lastModifiedBy>Irina Zaharova</cp:lastModifiedBy>
  <cp:revision>24</cp:revision>
  <dcterms:created xsi:type="dcterms:W3CDTF">2011-01-01T10:01:47Z</dcterms:created>
  <dcterms:modified xsi:type="dcterms:W3CDTF">2018-05-29T06:49:16Z</dcterms:modified>
</cp:coreProperties>
</file>